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diagrams/colors4.xml" ContentType="application/vnd.openxmlformats-officedocument.drawingml.diagramColors+xml"/>
  <Override PartName="/ppt/diagrams/colors16.xml" ContentType="application/vnd.openxmlformats-officedocument.drawingml.diagramColors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diagrams/drawing3.xml" ContentType="application/vnd.ms-office.drawingml.diagramDrawing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diagrams/layout6.xml" ContentType="application/vnd.openxmlformats-officedocument.drawingml.diagramLayout+xml"/>
  <Override PartName="/ppt/theme/themeOverride2.xml" ContentType="application/vnd.openxmlformats-officedocument.themeOverride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charts/chart4.xml" ContentType="application/vnd.openxmlformats-officedocument.drawingml.chart+xml"/>
  <Override PartName="/ppt/diagrams/drawing11.xml" ContentType="application/vnd.ms-office.drawingml.diagramDrawing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Override3.xml" ContentType="application/vnd.openxmlformats-officedocument.themeOverride+xml"/>
  <Override PartName="/ppt/diagrams/data11.xml" ContentType="application/vnd.openxmlformats-officedocument.drawingml.diagramData+xm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charts/chart5.xml" ContentType="application/vnd.openxmlformats-officedocument.drawingml.chart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charts/style3.xml" ContentType="application/vnd.ms-office.chartstyl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theme/themeOverride4.xml" ContentType="application/vnd.openxmlformats-officedocument.themeOverride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charts/colors1.xml" ContentType="application/vnd.ms-office.chartcolorstyl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drawing13.xml" ContentType="application/vnd.ms-office.drawingml.diagramDrawing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charts/chart2.xml" ContentType="application/vnd.openxmlformats-officedocument.drawingml.chart+xml"/>
  <Override PartName="/ppt/charts/style4.xml" ContentType="application/vnd.ms-office.chartstyle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diagrams/quickStyle2.xml" ContentType="application/vnd.openxmlformats-officedocument.drawingml.diagramStyle+xml"/>
  <Override PartName="/ppt/theme/themeOverride5.xml" ContentType="application/vnd.openxmlformats-officedocument.themeOverr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3.xml" ContentType="application/vnd.openxmlformats-officedocument.drawingml.diagramLayout+xml"/>
  <Override PartName="/ppt/diagrams/drawing7.xml" ContentType="application/vnd.ms-office.drawingml.diagramDrawing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diagrams/quickStyle7.xml" ContentType="application/vnd.openxmlformats-officedocument.drawingml.diagramStyle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diagrams/colors12.xml" ContentType="application/vnd.openxmlformats-officedocument.drawingml.diagramColors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  <p:sldMasterId id="2147483714" r:id="rId3"/>
    <p:sldMasterId id="2147483730" r:id="rId4"/>
    <p:sldMasterId id="2147484150" r:id="rId5"/>
  </p:sldMasterIdLst>
  <p:notesMasterIdLst>
    <p:notesMasterId r:id="rId70"/>
  </p:notesMasterIdLst>
  <p:handoutMasterIdLst>
    <p:handoutMasterId r:id="rId71"/>
  </p:handoutMasterIdLst>
  <p:sldIdLst>
    <p:sldId id="290" r:id="rId6"/>
    <p:sldId id="605" r:id="rId7"/>
    <p:sldId id="606" r:id="rId8"/>
    <p:sldId id="528" r:id="rId9"/>
    <p:sldId id="526" r:id="rId10"/>
    <p:sldId id="502" r:id="rId11"/>
    <p:sldId id="585" r:id="rId12"/>
    <p:sldId id="568" r:id="rId13"/>
    <p:sldId id="569" r:id="rId14"/>
    <p:sldId id="570" r:id="rId15"/>
    <p:sldId id="571" r:id="rId16"/>
    <p:sldId id="685" r:id="rId17"/>
    <p:sldId id="686" r:id="rId18"/>
    <p:sldId id="687" r:id="rId19"/>
    <p:sldId id="578" r:id="rId20"/>
    <p:sldId id="654" r:id="rId21"/>
    <p:sldId id="590" r:id="rId22"/>
    <p:sldId id="586" r:id="rId23"/>
    <p:sldId id="655" r:id="rId24"/>
    <p:sldId id="705" r:id="rId25"/>
    <p:sldId id="679" r:id="rId26"/>
    <p:sldId id="706" r:id="rId27"/>
    <p:sldId id="658" r:id="rId28"/>
    <p:sldId id="659" r:id="rId29"/>
    <p:sldId id="660" r:id="rId30"/>
    <p:sldId id="661" r:id="rId31"/>
    <p:sldId id="662" r:id="rId32"/>
    <p:sldId id="656" r:id="rId33"/>
    <p:sldId id="657" r:id="rId34"/>
    <p:sldId id="595" r:id="rId35"/>
    <p:sldId id="596" r:id="rId36"/>
    <p:sldId id="597" r:id="rId37"/>
    <p:sldId id="663" r:id="rId38"/>
    <p:sldId id="607" r:id="rId39"/>
    <p:sldId id="600" r:id="rId40"/>
    <p:sldId id="529" r:id="rId41"/>
    <p:sldId id="703" r:id="rId42"/>
    <p:sldId id="681" r:id="rId43"/>
    <p:sldId id="602" r:id="rId44"/>
    <p:sldId id="540" r:id="rId45"/>
    <p:sldId id="609" r:id="rId46"/>
    <p:sldId id="701" r:id="rId47"/>
    <p:sldId id="702" r:id="rId48"/>
    <p:sldId id="690" r:id="rId49"/>
    <p:sldId id="621" r:id="rId50"/>
    <p:sldId id="689" r:id="rId51"/>
    <p:sldId id="695" r:id="rId52"/>
    <p:sldId id="709" r:id="rId53"/>
    <p:sldId id="691" r:id="rId54"/>
    <p:sldId id="710" r:id="rId55"/>
    <p:sldId id="713" r:id="rId56"/>
    <p:sldId id="711" r:id="rId57"/>
    <p:sldId id="697" r:id="rId58"/>
    <p:sldId id="696" r:id="rId59"/>
    <p:sldId id="698" r:id="rId60"/>
    <p:sldId id="699" r:id="rId61"/>
    <p:sldId id="700" r:id="rId62"/>
    <p:sldId id="692" r:id="rId63"/>
    <p:sldId id="694" r:id="rId64"/>
    <p:sldId id="708" r:id="rId65"/>
    <p:sldId id="693" r:id="rId66"/>
    <p:sldId id="712" r:id="rId67"/>
    <p:sldId id="704" r:id="rId68"/>
    <p:sldId id="505" r:id="rId69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 baseline="300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 baseline="300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 baseline="300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 baseline="300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4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4B731F"/>
    <a:srgbClr val="3A5818"/>
    <a:srgbClr val="007DC5"/>
    <a:srgbClr val="CC6600"/>
    <a:srgbClr val="004992"/>
    <a:srgbClr val="CC9900"/>
    <a:srgbClr val="CC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412" autoAdjust="0"/>
    <p:restoredTop sz="86676" autoAdjust="0"/>
  </p:normalViewPr>
  <p:slideViewPr>
    <p:cSldViewPr>
      <p:cViewPr varScale="1">
        <p:scale>
          <a:sx n="73" d="100"/>
          <a:sy n="73" d="100"/>
        </p:scale>
        <p:origin x="-1344" y="-102"/>
      </p:cViewPr>
      <p:guideLst>
        <p:guide orient="horz" pos="2160"/>
        <p:guide pos="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814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" Type="http://schemas.openxmlformats.org/officeDocument/2006/relationships/slide" Target="slides/slide2.xml"/><Relationship Id="rId71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pmdelgado\AppData\Local\Microsoft\Windows\Temporary%20Internet%20Files\Content.Outlook\7WEAZ7IJ\2012_2017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pmdelgado\Desktop\Apresenta&#231;&#227;o%20Comit&#234;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\\hslcfs01\Ger_Risco\Comit&#234;%20de%20Seguran&#231;a\Comit&#234;%20de%20Seguran&#231;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\\hslcfs01\Ger_Risco\Comit&#234;%20de%20Seguran&#231;a\Comit&#234;%20de%20Seguran&#231;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mdelgado\Desktop\Comite%20Mar&#231;o18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 b="1"/>
              <a:t>Sistema de Notificação de Ocorrências</a:t>
            </a:r>
          </a:p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 b="1"/>
              <a:t>Volumetria Anual</a:t>
            </a:r>
          </a:p>
        </c:rich>
      </c:tx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7.3692754860985282E-2"/>
          <c:y val="0.20493964716805943"/>
          <c:w val="0.92630716802597002"/>
          <c:h val="0.62765687715219465"/>
        </c:manualLayout>
      </c:layout>
      <c:areaChart>
        <c:grouping val="standard"/>
        <c:ser>
          <c:idx val="1"/>
          <c:order val="1"/>
          <c:tx>
            <c:strRef>
              <c:f>Plan1!$C$1</c:f>
              <c:strCache>
                <c:ptCount val="1"/>
                <c:pt idx="0">
                  <c:v>n ignorada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Plan1!$A$2:$A$9</c:f>
              <c:strCach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7">
                  <c:v>2016 (jan a jul)</c:v>
                </c:pt>
              </c:strCache>
              <c:extLst xmlns:c16r2="http://schemas.microsoft.com/office/drawing/2015/06/chart"/>
            </c:strRef>
          </c:cat>
          <c:val>
            <c:numRef>
              <c:f>Plan1!$C$2:$C$9</c:f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3C9-4895-BA01-F3E9A4869D80}"/>
            </c:ext>
          </c:extLst>
        </c:ser>
        <c:dLbls/>
        <c:axId val="53250688"/>
        <c:axId val="46035328"/>
      </c:areaChart>
      <c:areaChart>
        <c:grouping val="stacked"/>
        <c:ser>
          <c:idx val="0"/>
          <c:order val="0"/>
          <c:tx>
            <c:strRef>
              <c:f>Plan1!$B$1</c:f>
              <c:strCache>
                <c:ptCount val="1"/>
                <c:pt idx="0">
                  <c:v>n notificações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2.7777777777777796E-3"/>
                  <c:y val="-0.1435185185185185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3C9-4895-BA01-F3E9A4869D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0925337632080008E-17"/>
                  <c:y val="-0.15277777777777779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3C9-4895-BA01-F3E9A4869D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7777777777777796E-3"/>
                  <c:y val="-0.2129629629629630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3C9-4895-BA01-F3E9A4869D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0.273148148148148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3C9-4895-BA01-F3E9A4869D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0.2941950358212175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3C9-4895-BA01-F3E9A4869D80}"/>
                </c:ext>
                <c:ext xmlns:c15="http://schemas.microsoft.com/office/drawing/2012/chart" uri="{CE6537A1-D6FC-4f65-9D91-7224C49458BB}">
                  <c15:layout>
                    <c:manualLayout>
                      <c:w val="7.8444444444444442E-2"/>
                      <c:h val="7.4004811898512685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1.2640805216136237E-16"/>
                  <c:y val="-0.31578463703854204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23C9-4895-BA01-F3E9A4869D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  <c:extLst xmlns:c16r2="http://schemas.microsoft.com/office/drawing/2015/06/chart"/>
            </c:numRef>
          </c:cat>
          <c:val>
            <c:numRef>
              <c:f>Plan1!$B$2:$B$7</c:f>
              <c:numCache>
                <c:formatCode>General</c:formatCode>
                <c:ptCount val="6"/>
                <c:pt idx="0">
                  <c:v>3641</c:v>
                </c:pt>
                <c:pt idx="1">
                  <c:v>4290</c:v>
                </c:pt>
                <c:pt idx="2">
                  <c:v>6473</c:v>
                </c:pt>
                <c:pt idx="3">
                  <c:v>8130</c:v>
                </c:pt>
                <c:pt idx="4">
                  <c:v>10043</c:v>
                </c:pt>
                <c:pt idx="5">
                  <c:v>12443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3C9-4895-BA01-F3E9A4869D80}"/>
            </c:ext>
          </c:extLst>
        </c:ser>
        <c:dLbls/>
        <c:axId val="53250688"/>
        <c:axId val="46035328"/>
      </c:areaChart>
      <c:barChart>
        <c:barDir val="col"/>
        <c:grouping val="clustered"/>
        <c:ser>
          <c:idx val="2"/>
          <c:order val="2"/>
          <c:tx>
            <c:strRef>
              <c:f>Plan1!$D$1</c:f>
              <c:strCache>
                <c:ptCount val="1"/>
                <c:pt idx="0">
                  <c:v>n válidas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1"/>
              <c:layout>
                <c:manualLayout>
                  <c:x val="-5.0925337632080008E-17"/>
                  <c:y val="0.10648148148148159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23C9-4895-BA01-F3E9A4869D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2480819440318087E-17"/>
                  <c:y val="0.18876409730636598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3C9-4895-BA01-F3E9A4869D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0.2246235394776941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23C9-4895-BA01-F3E9A4869D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0.1748754556850539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23C9-4895-BA01-F3E9A4869D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0.20833333333333337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23C9-4895-BA01-F3E9A4869D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</c:trendline>
          <c:cat>
            <c:strRef>
              <c:f>Plan1!$A$2:$A$9</c:f>
              <c:strCach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7">
                  <c:v>2016 (jan a jul)</c:v>
                </c:pt>
              </c:strCache>
              <c:extLst xmlns:c16r2="http://schemas.microsoft.com/office/drawing/2015/06/chart"/>
            </c:strRef>
          </c:cat>
          <c:val>
            <c:numRef>
              <c:f>Plan1!$D$2:$D$7</c:f>
              <c:numCache>
                <c:formatCode>General</c:formatCode>
                <c:ptCount val="6"/>
                <c:pt idx="1">
                  <c:v>3006</c:v>
                </c:pt>
                <c:pt idx="2">
                  <c:v>5227</c:v>
                </c:pt>
                <c:pt idx="3">
                  <c:v>6462</c:v>
                </c:pt>
                <c:pt idx="4">
                  <c:v>7455</c:v>
                </c:pt>
                <c:pt idx="5">
                  <c:v>9444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23C9-4895-BA01-F3E9A4869D80}"/>
            </c:ext>
          </c:extLst>
        </c:ser>
        <c:dLbls/>
        <c:axId val="53250688"/>
        <c:axId val="46035328"/>
      </c:barChart>
      <c:catAx>
        <c:axId val="532506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6035328"/>
        <c:crosses val="autoZero"/>
        <c:auto val="1"/>
        <c:lblAlgn val="ctr"/>
        <c:lblOffset val="100"/>
      </c:catAx>
      <c:valAx>
        <c:axId val="4603532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3250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029724409448822"/>
          <c:y val="0.88946704578594327"/>
          <c:w val="0.52242671699809529"/>
          <c:h val="5.6110133095118683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2.0208981409473029E-2"/>
          <c:y val="2.8338898332934383E-2"/>
          <c:w val="0.95958203718105384"/>
          <c:h val="0.9433222033341313"/>
        </c:manualLayout>
      </c:layout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01C-4904-916A-229199B9C999}"/>
              </c:ext>
            </c:extLst>
          </c:dPt>
          <c:dPt>
            <c:idx val="1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01C-4904-916A-229199B9C999}"/>
              </c:ext>
            </c:extLst>
          </c:dPt>
          <c:dPt>
            <c:idx val="2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C01C-4904-916A-229199B9C999}"/>
              </c:ext>
            </c:extLst>
          </c:dPt>
          <c:dPt>
            <c:idx val="3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C01C-4904-916A-229199B9C999}"/>
              </c:ext>
            </c:extLst>
          </c:dPt>
          <c:dPt>
            <c:idx val="4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C01C-4904-916A-229199B9C999}"/>
              </c:ext>
            </c:extLst>
          </c:dPt>
          <c:dPt>
            <c:idx val="5"/>
            <c:spPr>
              <a:solidFill>
                <a:schemeClr val="tx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C01C-4904-916A-229199B9C999}"/>
              </c:ext>
            </c:extLst>
          </c:dPt>
          <c:cat>
            <c:strRef>
              <c:f>Planilha2!$A$22:$A$27</c:f>
              <c:strCache>
                <c:ptCount val="6"/>
                <c:pt idx="0">
                  <c:v>Circ. de Risco e Near Miss (800)</c:v>
                </c:pt>
                <c:pt idx="1">
                  <c:v>Sem Dano (764)</c:v>
                </c:pt>
                <c:pt idx="2">
                  <c:v>Leve (741)</c:v>
                </c:pt>
                <c:pt idx="3">
                  <c:v>Moderado (103)</c:v>
                </c:pt>
                <c:pt idx="4">
                  <c:v>Grave (7)</c:v>
                </c:pt>
                <c:pt idx="5">
                  <c:v>Catastrófico (6)</c:v>
                </c:pt>
              </c:strCache>
            </c:strRef>
          </c:cat>
          <c:val>
            <c:numRef>
              <c:f>Planilha2!$C$22:$C$27</c:f>
              <c:numCache>
                <c:formatCode>General</c:formatCode>
                <c:ptCount val="6"/>
                <c:pt idx="0">
                  <c:v>400</c:v>
                </c:pt>
                <c:pt idx="1">
                  <c:v>382</c:v>
                </c:pt>
                <c:pt idx="2">
                  <c:v>370.5</c:v>
                </c:pt>
                <c:pt idx="3">
                  <c:v>51.5</c:v>
                </c:pt>
                <c:pt idx="4">
                  <c:v>3.5</c:v>
                </c:pt>
                <c:pt idx="5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1C-4904-916A-229199B9C999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dPt>
            <c:idx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01C-4904-916A-229199B9C999}"/>
              </c:ext>
            </c:extLst>
          </c:dPt>
          <c:dPt>
            <c:idx val="1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01C-4904-916A-229199B9C999}"/>
              </c:ext>
            </c:extLst>
          </c:dPt>
          <c:dPt>
            <c:idx val="2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01C-4904-916A-229199B9C999}"/>
              </c:ext>
            </c:extLst>
          </c:dPt>
          <c:dPt>
            <c:idx val="3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01C-4904-916A-229199B9C999}"/>
              </c:ext>
            </c:extLst>
          </c:dPt>
          <c:dPt>
            <c:idx val="4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01C-4904-916A-229199B9C999}"/>
              </c:ext>
            </c:extLst>
          </c:dPt>
          <c:dPt>
            <c:idx val="5"/>
            <c:spPr>
              <a:solidFill>
                <a:schemeClr val="tx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01C-4904-916A-229199B9C999}"/>
              </c:ext>
            </c:extLst>
          </c:dPt>
          <c:cat>
            <c:strRef>
              <c:f>Planilha2!$A$22:$A$27</c:f>
              <c:strCache>
                <c:ptCount val="6"/>
                <c:pt idx="0">
                  <c:v>Circ. de Risco e Near Miss (800)</c:v>
                </c:pt>
                <c:pt idx="1">
                  <c:v>Sem Dano (764)</c:v>
                </c:pt>
                <c:pt idx="2">
                  <c:v>Leve (741)</c:v>
                </c:pt>
                <c:pt idx="3">
                  <c:v>Moderado (103)</c:v>
                </c:pt>
                <c:pt idx="4">
                  <c:v>Grave (7)</c:v>
                </c:pt>
                <c:pt idx="5">
                  <c:v>Catastrófico (6)</c:v>
                </c:pt>
              </c:strCache>
            </c:strRef>
          </c:cat>
          <c:val>
            <c:numRef>
              <c:f>Planilha2!$D$22:$D$27</c:f>
              <c:numCache>
                <c:formatCode>General</c:formatCode>
                <c:ptCount val="6"/>
                <c:pt idx="0">
                  <c:v>-400</c:v>
                </c:pt>
                <c:pt idx="1">
                  <c:v>-382</c:v>
                </c:pt>
                <c:pt idx="2">
                  <c:v>-370.5</c:v>
                </c:pt>
                <c:pt idx="3">
                  <c:v>-51.5</c:v>
                </c:pt>
                <c:pt idx="4">
                  <c:v>-3.5</c:v>
                </c:pt>
                <c:pt idx="5">
                  <c:v>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01C-4904-916A-229199B9C999}"/>
            </c:ext>
          </c:extLst>
        </c:ser>
        <c:dLbls/>
        <c:gapWidth val="0"/>
        <c:overlap val="100"/>
        <c:axId val="66044672"/>
        <c:axId val="66046208"/>
      </c:barChart>
      <c:catAx>
        <c:axId val="6604467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6046208"/>
        <c:crosses val="autoZero"/>
        <c:auto val="1"/>
        <c:lblAlgn val="ctr"/>
        <c:lblOffset val="100"/>
      </c:catAx>
      <c:valAx>
        <c:axId val="66046208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66044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Razão de Dano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900"/>
              <a:t>(n ocorrências com dano/n ocorrências sem dano)</a:t>
            </a:r>
          </a:p>
        </c:rich>
      </c:tx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Planilha1!$A$6</c:f>
              <c:strCache>
                <c:ptCount val="1"/>
                <c:pt idx="0">
                  <c:v>Razão de Dano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Planilha1!$B$5:$G$5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 formatCode="mmm/yy">
                  <c:v>43101</c:v>
                </c:pt>
                <c:pt idx="4" formatCode="mmm/yy">
                  <c:v>43132</c:v>
                </c:pt>
                <c:pt idx="5" formatCode="mmm/yy">
                  <c:v>43160</c:v>
                </c:pt>
              </c:numCache>
            </c:numRef>
          </c:cat>
          <c:val>
            <c:numRef>
              <c:f>Planilha1!$B$6:$G$6</c:f>
              <c:numCache>
                <c:formatCode>General</c:formatCode>
                <c:ptCount val="6"/>
                <c:pt idx="0">
                  <c:v>0.60000000000000009</c:v>
                </c:pt>
                <c:pt idx="1">
                  <c:v>0.83000000000000007</c:v>
                </c:pt>
                <c:pt idx="2">
                  <c:v>0.63000000000000012</c:v>
                </c:pt>
                <c:pt idx="3" formatCode="0.00">
                  <c:v>0.54272517321016178</c:v>
                </c:pt>
                <c:pt idx="4" formatCode="0.00">
                  <c:v>0.62061855670103094</c:v>
                </c:pt>
                <c:pt idx="5" formatCode="0.00">
                  <c:v>0.49690402476780193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8E9-497C-B27D-29D0134319BC}"/>
            </c:ext>
          </c:extLst>
        </c:ser>
        <c:dLbls/>
        <c:marker val="1"/>
        <c:axId val="65943040"/>
        <c:axId val="65944576"/>
      </c:lineChart>
      <c:catAx>
        <c:axId val="65943040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5944576"/>
        <c:crosses val="autoZero"/>
        <c:auto val="1"/>
        <c:lblAlgn val="ctr"/>
        <c:lblOffset val="100"/>
        <c:noMultiLvlLbl val="1"/>
      </c:catAx>
      <c:valAx>
        <c:axId val="65944576"/>
        <c:scaling>
          <c:orientation val="minMax"/>
          <c:max val="1.2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5943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Razão de Dano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900"/>
              <a:t>(n ocorrências com dano/n ocorrências sem dano)</a:t>
            </a:r>
          </a:p>
        </c:rich>
      </c:tx>
      <c:spPr>
        <a:noFill/>
        <a:ln>
          <a:noFill/>
        </a:ln>
        <a:effectLst/>
      </c:spPr>
    </c:title>
    <c:plotArea>
      <c:layout/>
      <c:lineChart>
        <c:grouping val="stacked"/>
        <c:ser>
          <c:idx val="0"/>
          <c:order val="0"/>
          <c:tx>
            <c:strRef>
              <c:f>Planilha1!$A$6</c:f>
              <c:strCache>
                <c:ptCount val="1"/>
                <c:pt idx="0">
                  <c:v>Razão de Dano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Planilha1!$B$5:$F$5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 formatCode="mmm/yy">
                  <c:v>43101</c:v>
                </c:pt>
                <c:pt idx="4" formatCode="mmm/yy">
                  <c:v>43132</c:v>
                </c:pt>
              </c:numCache>
            </c:numRef>
          </c:cat>
          <c:val>
            <c:numRef>
              <c:f>Planilha1!$B$6:$F$6</c:f>
              <c:numCache>
                <c:formatCode>General</c:formatCode>
                <c:ptCount val="5"/>
                <c:pt idx="0">
                  <c:v>0.60000000000000009</c:v>
                </c:pt>
                <c:pt idx="1">
                  <c:v>0.83000000000000007</c:v>
                </c:pt>
                <c:pt idx="2">
                  <c:v>0.63000000000000012</c:v>
                </c:pt>
                <c:pt idx="3">
                  <c:v>0.56000000000000005</c:v>
                </c:pt>
                <c:pt idx="4">
                  <c:v>0.63000000000000012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B6-479D-B0B8-4EA4F5FAAD65}"/>
            </c:ext>
          </c:extLst>
        </c:ser>
        <c:dLbls/>
        <c:marker val="1"/>
        <c:axId val="66387968"/>
        <c:axId val="66389504"/>
      </c:lineChart>
      <c:catAx>
        <c:axId val="66387968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6389504"/>
        <c:crosses val="autoZero"/>
        <c:auto val="1"/>
        <c:lblAlgn val="ctr"/>
        <c:lblOffset val="100"/>
        <c:noMultiLvlLbl val="1"/>
      </c:catAx>
      <c:valAx>
        <c:axId val="66389504"/>
        <c:scaling>
          <c:orientation val="minMax"/>
          <c:max val="1.2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638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/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1A5-4372-AC18-5C7CA8973C03}"/>
              </c:ext>
            </c:extLst>
          </c:dPt>
          <c:dPt>
            <c:idx val="1"/>
            <c:spPr>
              <a:solidFill>
                <a:srgbClr val="99CC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1A5-4372-AC18-5C7CA8973C03}"/>
              </c:ext>
            </c:extLst>
          </c:dPt>
          <c:dPt>
            <c:idx val="2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1A5-4372-AC18-5C7CA8973C03}"/>
              </c:ext>
            </c:extLst>
          </c:dPt>
          <c:dPt>
            <c:idx val="3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1A5-4372-AC18-5C7CA8973C03}"/>
              </c:ext>
            </c:extLst>
          </c:dPt>
          <c:dPt>
            <c:idx val="4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1A5-4372-AC18-5C7CA8973C03}"/>
              </c:ext>
            </c:extLst>
          </c:dPt>
          <c:dPt>
            <c:idx val="5"/>
            <c:spPr>
              <a:solidFill>
                <a:schemeClr val="tx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1A5-4372-AC18-5C7CA8973C03}"/>
              </c:ext>
            </c:extLst>
          </c:dPt>
          <c:cat>
            <c:strRef>
              <c:f>Planilha2!$E$4:$E$9</c:f>
              <c:strCache>
                <c:ptCount val="6"/>
                <c:pt idx="0">
                  <c:v>Circunst. de Risco e Near Miss (434)</c:v>
                </c:pt>
                <c:pt idx="1">
                  <c:v>Nenhum (541)</c:v>
                </c:pt>
                <c:pt idx="2">
                  <c:v>Leve (425)</c:v>
                </c:pt>
                <c:pt idx="3">
                  <c:v>Moderado (124)</c:v>
                </c:pt>
                <c:pt idx="4">
                  <c:v>Grave (5)</c:v>
                </c:pt>
                <c:pt idx="5">
                  <c:v>Catastrófico (7)</c:v>
                </c:pt>
              </c:strCache>
            </c:strRef>
          </c:cat>
          <c:val>
            <c:numRef>
              <c:f>Planilha2!$G$4:$G$9</c:f>
              <c:numCache>
                <c:formatCode>General</c:formatCode>
                <c:ptCount val="6"/>
                <c:pt idx="0">
                  <c:v>217</c:v>
                </c:pt>
                <c:pt idx="1">
                  <c:v>270.5</c:v>
                </c:pt>
                <c:pt idx="2">
                  <c:v>212.5</c:v>
                </c:pt>
                <c:pt idx="3">
                  <c:v>62</c:v>
                </c:pt>
                <c:pt idx="4">
                  <c:v>2.5</c:v>
                </c:pt>
                <c:pt idx="5">
                  <c:v>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C1A5-4372-AC18-5C7CA8973C03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dPt>
            <c:idx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C1A5-4372-AC18-5C7CA8973C03}"/>
              </c:ext>
            </c:extLst>
          </c:dPt>
          <c:dPt>
            <c:idx val="1"/>
            <c:spPr>
              <a:solidFill>
                <a:srgbClr val="99CC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C1A5-4372-AC18-5C7CA8973C03}"/>
              </c:ext>
            </c:extLst>
          </c:dPt>
          <c:dPt>
            <c:idx val="2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C1A5-4372-AC18-5C7CA8973C03}"/>
              </c:ext>
            </c:extLst>
          </c:dPt>
          <c:dPt>
            <c:idx val="3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C1A5-4372-AC18-5C7CA8973C03}"/>
              </c:ext>
            </c:extLst>
          </c:dPt>
          <c:dPt>
            <c:idx val="4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C1A5-4372-AC18-5C7CA8973C03}"/>
              </c:ext>
            </c:extLst>
          </c:dPt>
          <c:dPt>
            <c:idx val="5"/>
            <c:spPr>
              <a:solidFill>
                <a:schemeClr val="tx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C1A5-4372-AC18-5C7CA8973C03}"/>
              </c:ext>
            </c:extLst>
          </c:dPt>
          <c:cat>
            <c:strRef>
              <c:f>Planilha2!$E$4:$E$9</c:f>
              <c:strCache>
                <c:ptCount val="6"/>
                <c:pt idx="0">
                  <c:v>Circunst. de Risco e Near Miss (434)</c:v>
                </c:pt>
                <c:pt idx="1">
                  <c:v>Nenhum (541)</c:v>
                </c:pt>
                <c:pt idx="2">
                  <c:v>Leve (425)</c:v>
                </c:pt>
                <c:pt idx="3">
                  <c:v>Moderado (124)</c:v>
                </c:pt>
                <c:pt idx="4">
                  <c:v>Grave (5)</c:v>
                </c:pt>
                <c:pt idx="5">
                  <c:v>Catastrófico (7)</c:v>
                </c:pt>
              </c:strCache>
            </c:strRef>
          </c:cat>
          <c:val>
            <c:numRef>
              <c:f>Planilha2!$H$4:$H$9</c:f>
              <c:numCache>
                <c:formatCode>General</c:formatCode>
                <c:ptCount val="6"/>
                <c:pt idx="0">
                  <c:v>-217</c:v>
                </c:pt>
                <c:pt idx="1">
                  <c:v>-270.5</c:v>
                </c:pt>
                <c:pt idx="2">
                  <c:v>-212.5</c:v>
                </c:pt>
                <c:pt idx="3">
                  <c:v>-62</c:v>
                </c:pt>
                <c:pt idx="4">
                  <c:v>-2.5</c:v>
                </c:pt>
                <c:pt idx="5">
                  <c:v>-3.5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C1A5-4372-AC18-5C7CA8973C03}"/>
            </c:ext>
          </c:extLst>
        </c:ser>
        <c:dLbls/>
        <c:gapWidth val="0"/>
        <c:overlap val="100"/>
        <c:axId val="66448384"/>
        <c:axId val="65143552"/>
      </c:barChart>
      <c:catAx>
        <c:axId val="6644838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5143552"/>
        <c:crosses val="autoZero"/>
        <c:auto val="1"/>
        <c:lblAlgn val="ctr"/>
        <c:lblOffset val="100"/>
      </c:catAx>
      <c:valAx>
        <c:axId val="65143552"/>
        <c:scaling>
          <c:orientation val="minMax"/>
        </c:scaling>
        <c:delete val="1"/>
        <c:axPos val="b"/>
        <c:numFmt formatCode="General" sourceLinked="1"/>
        <c:tickLblPos val="nextTo"/>
        <c:crossAx val="664483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/>
      </a:pPr>
      <a:endParaRPr lang="pt-BR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png"/><Relationship Id="rId2" Type="http://schemas.openxmlformats.org/officeDocument/2006/relationships/image" Target="../media/image251.png"/><Relationship Id="rId1" Type="http://schemas.openxmlformats.org/officeDocument/2006/relationships/image" Target="../media/image241.png"/><Relationship Id="rId4" Type="http://schemas.openxmlformats.org/officeDocument/2006/relationships/image" Target="../media/image27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E073EE-9806-4B32-AF93-16E66EBF451E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E76B3F62-2DB7-4FA5-BEDF-325904AE8CB2}">
      <dgm:prSet phldrT="[Texto]" custT="1"/>
      <dgm:spPr>
        <a:xfrm>
          <a:off x="267368" y="175475"/>
          <a:ext cx="5347357" cy="442800"/>
        </a:xfrm>
      </dgm:spPr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BR" sz="2800" baseline="30000" dirty="0" smtClean="0">
            <a:latin typeface="Tahoma" pitchFamily="34" charset="0"/>
            <a:ea typeface="+mn-ea"/>
            <a:cs typeface="Tahoma" pitchFamily="34" charset="0"/>
          </a:endParaRPr>
        </a:p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altLang="pt-BR" sz="2800" baseline="30000" dirty="0" smtClean="0">
              <a:latin typeface="Tahoma" pitchFamily="34" charset="0"/>
              <a:ea typeface="+mn-ea"/>
              <a:cs typeface="Tahoma" pitchFamily="34" charset="0"/>
            </a:rPr>
            <a:t>Qualidade e Segurança como valor central da Instituição</a:t>
          </a:r>
          <a:endParaRPr lang="pt-BR" sz="2800" baseline="30000" dirty="0" smtClean="0">
            <a:latin typeface="Tahoma" pitchFamily="34" charset="0"/>
            <a:ea typeface="+mn-ea"/>
            <a:cs typeface="Tahoma" pitchFamily="34" charset="0"/>
          </a:endParaRPr>
        </a:p>
        <a:p>
          <a:pPr defTabSz="1377950">
            <a:spcAft>
              <a:spcPct val="35000"/>
            </a:spcAft>
          </a:pPr>
          <a:endParaRPr lang="pt-BR" sz="1600" dirty="0">
            <a:latin typeface="Calibri"/>
            <a:ea typeface="+mn-ea"/>
            <a:cs typeface="+mn-cs"/>
          </a:endParaRPr>
        </a:p>
      </dgm:t>
    </dgm:pt>
    <dgm:pt modelId="{EFAD7A63-263B-48C0-9A14-B832981C061F}" type="parTrans" cxnId="{F608C04A-B605-4DF1-A483-6DCFC3128754}">
      <dgm:prSet/>
      <dgm:spPr/>
      <dgm:t>
        <a:bodyPr/>
        <a:lstStyle/>
        <a:p>
          <a:endParaRPr lang="pt-BR"/>
        </a:p>
      </dgm:t>
    </dgm:pt>
    <dgm:pt modelId="{36DFF41D-1AB9-42BE-8B12-C066E242975E}" type="sibTrans" cxnId="{F608C04A-B605-4DF1-A483-6DCFC3128754}">
      <dgm:prSet/>
      <dgm:spPr/>
      <dgm:t>
        <a:bodyPr/>
        <a:lstStyle/>
        <a:p>
          <a:endParaRPr lang="pt-BR"/>
        </a:p>
      </dgm:t>
    </dgm:pt>
    <dgm:pt modelId="{3898CD91-9F7C-4753-83A9-E7E3EB3AAD3C}">
      <dgm:prSet phldrT="[Texto]" custT="1"/>
      <dgm:spPr>
        <a:xfrm>
          <a:off x="227895" y="858301"/>
          <a:ext cx="5340453" cy="442800"/>
        </a:xfrm>
      </dgm:spPr>
      <dgm:t>
        <a:bodyPr/>
        <a:lstStyle/>
        <a:p>
          <a:pPr defTabSz="1377950">
            <a:spcAft>
              <a:spcPct val="35000"/>
            </a:spcAft>
          </a:pPr>
          <a:r>
            <a:rPr lang="pt-BR" sz="2800" baseline="30000" smtClean="0">
              <a:latin typeface="Tahoma" pitchFamily="34" charset="0"/>
              <a:ea typeface="+mn-ea"/>
              <a:cs typeface="Tahoma" pitchFamily="34" charset="0"/>
            </a:rPr>
            <a:t>Liderança que encoraje o relato de problemas</a:t>
          </a:r>
          <a:endParaRPr lang="pt-BR" sz="2800" baseline="30000" dirty="0" smtClean="0">
            <a:latin typeface="Tahoma" pitchFamily="34" charset="0"/>
            <a:ea typeface="+mn-ea"/>
            <a:cs typeface="Tahoma" pitchFamily="34" charset="0"/>
          </a:endParaRPr>
        </a:p>
      </dgm:t>
    </dgm:pt>
    <dgm:pt modelId="{19985F6D-D0A0-46A0-8C0A-9DE6C0912E4F}" type="parTrans" cxnId="{9C283B32-5A2A-41A3-BC41-100947518499}">
      <dgm:prSet/>
      <dgm:spPr/>
      <dgm:t>
        <a:bodyPr/>
        <a:lstStyle/>
        <a:p>
          <a:endParaRPr lang="pt-BR"/>
        </a:p>
      </dgm:t>
    </dgm:pt>
    <dgm:pt modelId="{8E2FE0E3-BA13-4D4B-84E3-3AC307080360}" type="sibTrans" cxnId="{9C283B32-5A2A-41A3-BC41-100947518499}">
      <dgm:prSet/>
      <dgm:spPr/>
      <dgm:t>
        <a:bodyPr/>
        <a:lstStyle/>
        <a:p>
          <a:endParaRPr lang="pt-BR"/>
        </a:p>
      </dgm:t>
    </dgm:pt>
    <dgm:pt modelId="{527D11ED-E0DA-4BEA-A578-718E0B544528}">
      <dgm:prSet phldrT="[Texto]" custT="1"/>
      <dgm:spPr>
        <a:xfrm>
          <a:off x="231545" y="2898527"/>
          <a:ext cx="5335193" cy="442800"/>
        </a:xfrm>
      </dgm:spPr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800" baseline="30000" smtClean="0">
              <a:latin typeface="Tahoma" pitchFamily="34" charset="0"/>
              <a:ea typeface="+mn-ea"/>
              <a:cs typeface="Tahoma" pitchFamily="34" charset="0"/>
            </a:rPr>
            <a:t>Transparência</a:t>
          </a:r>
          <a:endParaRPr lang="pt-BR" sz="2800" baseline="30000" dirty="0" smtClean="0">
            <a:latin typeface="Tahoma" pitchFamily="34" charset="0"/>
            <a:ea typeface="+mn-ea"/>
            <a:cs typeface="Tahoma" pitchFamily="34" charset="0"/>
          </a:endParaRPr>
        </a:p>
      </dgm:t>
    </dgm:pt>
    <dgm:pt modelId="{985331AA-E5AD-41AB-B65A-6C575A01AE2D}" type="parTrans" cxnId="{FED1B4FB-4772-4B56-8D2F-C579C0674AE7}">
      <dgm:prSet/>
      <dgm:spPr/>
      <dgm:t>
        <a:bodyPr/>
        <a:lstStyle/>
        <a:p>
          <a:endParaRPr lang="pt-BR"/>
        </a:p>
      </dgm:t>
    </dgm:pt>
    <dgm:pt modelId="{FAB3A004-F61B-4EE1-A41F-D406548EBD1D}" type="sibTrans" cxnId="{FED1B4FB-4772-4B56-8D2F-C579C0674AE7}">
      <dgm:prSet/>
      <dgm:spPr/>
      <dgm:t>
        <a:bodyPr/>
        <a:lstStyle/>
        <a:p>
          <a:endParaRPr lang="pt-BR"/>
        </a:p>
      </dgm:t>
    </dgm:pt>
    <dgm:pt modelId="{A58FE9A2-9A97-4DAB-93CD-BBD3D2262B77}">
      <dgm:prSet phldrT="[Texto]" custT="1"/>
      <dgm:spPr>
        <a:xfrm>
          <a:off x="268744" y="2178448"/>
          <a:ext cx="5347357" cy="442800"/>
        </a:xfrm>
      </dgm:spPr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BR" sz="2400" baseline="30000" smtClean="0">
            <a:latin typeface="Tahoma" pitchFamily="34" charset="0"/>
            <a:ea typeface="+mn-ea"/>
            <a:cs typeface="Tahoma" pitchFamily="34" charset="0"/>
          </a:endParaRPr>
        </a:p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800" baseline="30000" smtClean="0">
              <a:latin typeface="Tahoma" pitchFamily="34" charset="0"/>
              <a:ea typeface="+mn-ea"/>
              <a:cs typeface="Tahoma" pitchFamily="34" charset="0"/>
            </a:rPr>
            <a:t>Foco no Sistema/Processos</a:t>
          </a:r>
        </a:p>
        <a:p>
          <a:pPr defTabSz="800100">
            <a:spcAft>
              <a:spcPct val="35000"/>
            </a:spcAft>
          </a:pPr>
          <a:endParaRPr lang="pt-BR" sz="1600" dirty="0">
            <a:latin typeface="Calibri"/>
            <a:ea typeface="+mn-ea"/>
            <a:cs typeface="+mn-cs"/>
          </a:endParaRPr>
        </a:p>
      </dgm:t>
    </dgm:pt>
    <dgm:pt modelId="{83A1C1A1-0D62-4C6A-9FF8-CFD8655F210D}" type="parTrans" cxnId="{B276DC24-9226-48FF-96DD-5A6F59685B73}">
      <dgm:prSet/>
      <dgm:spPr/>
      <dgm:t>
        <a:bodyPr/>
        <a:lstStyle/>
        <a:p>
          <a:endParaRPr lang="pt-BR"/>
        </a:p>
      </dgm:t>
    </dgm:pt>
    <dgm:pt modelId="{0F281738-C19D-4844-8C82-19886CE2D898}" type="sibTrans" cxnId="{B276DC24-9226-48FF-96DD-5A6F59685B73}">
      <dgm:prSet/>
      <dgm:spPr/>
      <dgm:t>
        <a:bodyPr/>
        <a:lstStyle/>
        <a:p>
          <a:endParaRPr lang="pt-BR"/>
        </a:p>
      </dgm:t>
    </dgm:pt>
    <dgm:pt modelId="{55CA2E1D-C1C2-4318-B8C2-A12C1DFF984C}">
      <dgm:prSet/>
      <dgm:spPr>
        <a:xfrm>
          <a:off x="0" y="332447"/>
          <a:ext cx="5616102" cy="378000"/>
        </a:xfrm>
      </dgm:spPr>
      <dgm:t>
        <a:bodyPr/>
        <a:lstStyle/>
        <a:p>
          <a:endParaRPr lang="pt-BR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9B32730-F32B-4FDA-8262-F1BAE89B52C8}" type="parTrans" cxnId="{7BC8495B-B1AA-4539-A397-A1677E49EABA}">
      <dgm:prSet/>
      <dgm:spPr/>
      <dgm:t>
        <a:bodyPr/>
        <a:lstStyle/>
        <a:p>
          <a:endParaRPr lang="pt-BR"/>
        </a:p>
      </dgm:t>
    </dgm:pt>
    <dgm:pt modelId="{798F07BE-1CDB-4B23-9E98-E3FA74D33BE3}" type="sibTrans" cxnId="{7BC8495B-B1AA-4539-A397-A1677E49EABA}">
      <dgm:prSet/>
      <dgm:spPr/>
      <dgm:t>
        <a:bodyPr/>
        <a:lstStyle/>
        <a:p>
          <a:endParaRPr lang="pt-BR"/>
        </a:p>
      </dgm:t>
    </dgm:pt>
    <dgm:pt modelId="{9FD35561-6769-4D9F-96CC-F805767C7495}">
      <dgm:prSet phldrT="[Texto]" custT="1"/>
      <dgm:spPr>
        <a:xfrm>
          <a:off x="267368" y="5554248"/>
          <a:ext cx="5347357" cy="442800"/>
        </a:xfrm>
      </dgm:spPr>
      <dgm:t>
        <a:bodyPr/>
        <a:lstStyle/>
        <a:p>
          <a:pPr marR="0" algn="l" defTabSz="10223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pt-BR" sz="2800" baseline="30000" smtClean="0">
              <a:latin typeface="Tahoma" pitchFamily="34" charset="0"/>
              <a:ea typeface="+mn-ea"/>
              <a:cs typeface="Tahoma" pitchFamily="34" charset="0"/>
            </a:rPr>
            <a:t>Busca pela Melhoria Continua</a:t>
          </a:r>
          <a:endParaRPr lang="pt-BR" sz="2800" baseline="30000" dirty="0" smtClean="0">
            <a:latin typeface="Tahoma" pitchFamily="34" charset="0"/>
            <a:ea typeface="+mn-ea"/>
            <a:cs typeface="Tahoma" pitchFamily="34" charset="0"/>
          </a:endParaRPr>
        </a:p>
      </dgm:t>
    </dgm:pt>
    <dgm:pt modelId="{26647613-4FE9-450D-9C71-9939C0D913DA}" type="parTrans" cxnId="{7628C287-B1DB-46A3-9C6D-EE57B41DA688}">
      <dgm:prSet/>
      <dgm:spPr/>
      <dgm:t>
        <a:bodyPr/>
        <a:lstStyle/>
        <a:p>
          <a:endParaRPr lang="pt-BR"/>
        </a:p>
      </dgm:t>
    </dgm:pt>
    <dgm:pt modelId="{E34FF264-2407-4EF5-8D39-84F08AFE6C42}" type="sibTrans" cxnId="{7628C287-B1DB-46A3-9C6D-EE57B41DA688}">
      <dgm:prSet/>
      <dgm:spPr/>
      <dgm:t>
        <a:bodyPr/>
        <a:lstStyle/>
        <a:p>
          <a:endParaRPr lang="pt-BR"/>
        </a:p>
      </dgm:t>
    </dgm:pt>
    <dgm:pt modelId="{4EDB0E33-78A0-4A84-8530-3B090FC1DEB5}">
      <dgm:prSet phldrT="[Texto]" custT="1"/>
      <dgm:spPr>
        <a:xfrm>
          <a:off x="267368" y="1471847"/>
          <a:ext cx="5347357" cy="442800"/>
        </a:xfrm>
      </dgm:spPr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BR" sz="2400" baseline="30000" smtClean="0">
            <a:latin typeface="Tahoma" pitchFamily="34" charset="0"/>
            <a:ea typeface="+mn-ea"/>
            <a:cs typeface="Tahoma" pitchFamily="34" charset="0"/>
          </a:endParaRPr>
        </a:p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800" baseline="30000" smtClean="0">
              <a:latin typeface="Tahoma" pitchFamily="34" charset="0"/>
              <a:ea typeface="+mn-ea"/>
              <a:cs typeface="Tahoma" pitchFamily="34" charset="0"/>
            </a:rPr>
            <a:t>Ações para reduzir frequências e consequências</a:t>
          </a:r>
        </a:p>
        <a:p>
          <a:pPr defTabSz="1377950">
            <a:spcAft>
              <a:spcPct val="35000"/>
            </a:spcAft>
          </a:pPr>
          <a:endParaRPr lang="pt-BR" sz="1600" dirty="0">
            <a:latin typeface="Calibri"/>
            <a:ea typeface="+mn-ea"/>
            <a:cs typeface="+mn-cs"/>
          </a:endParaRPr>
        </a:p>
      </dgm:t>
    </dgm:pt>
    <dgm:pt modelId="{C18BA3F7-2948-4BF3-8D3D-2D59C9D87512}" type="sibTrans" cxnId="{BADBF908-7856-4424-8FA0-4565742C134E}">
      <dgm:prSet/>
      <dgm:spPr/>
      <dgm:t>
        <a:bodyPr/>
        <a:lstStyle/>
        <a:p>
          <a:endParaRPr lang="pt-BR"/>
        </a:p>
      </dgm:t>
    </dgm:pt>
    <dgm:pt modelId="{5B1F8A08-9EAC-45E4-9F35-4482C1CFE31B}" type="parTrans" cxnId="{BADBF908-7856-4424-8FA0-4565742C134E}">
      <dgm:prSet/>
      <dgm:spPr/>
      <dgm:t>
        <a:bodyPr/>
        <a:lstStyle/>
        <a:p>
          <a:endParaRPr lang="pt-BR"/>
        </a:p>
      </dgm:t>
    </dgm:pt>
    <dgm:pt modelId="{439E5E0F-FD70-4E08-9A62-73CF13535FC2}">
      <dgm:prSet phldrT="[Texto]" custT="1"/>
      <dgm:spPr>
        <a:xfrm>
          <a:off x="267368" y="3513048"/>
          <a:ext cx="5347357" cy="442800"/>
        </a:xfrm>
      </dgm:spPr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800" baseline="30000" smtClean="0">
              <a:latin typeface="Tahoma" pitchFamily="34" charset="0"/>
              <a:ea typeface="+mn-ea"/>
              <a:cs typeface="Tahoma" pitchFamily="34" charset="0"/>
            </a:rPr>
            <a:t>Colaboração e integração entre equipes </a:t>
          </a:r>
          <a:endParaRPr lang="pt-BR" sz="2800" baseline="30000" dirty="0" smtClean="0">
            <a:latin typeface="Tahoma" pitchFamily="34" charset="0"/>
            <a:ea typeface="+mn-ea"/>
            <a:cs typeface="Tahoma" pitchFamily="34" charset="0"/>
          </a:endParaRPr>
        </a:p>
      </dgm:t>
    </dgm:pt>
    <dgm:pt modelId="{25E5D507-5C3F-444B-98B2-2126C11F149B}" type="parTrans" cxnId="{BB870F4A-3326-4D5B-BFE0-7019949F32D4}">
      <dgm:prSet/>
      <dgm:spPr/>
      <dgm:t>
        <a:bodyPr/>
        <a:lstStyle/>
        <a:p>
          <a:endParaRPr lang="pt-BR"/>
        </a:p>
      </dgm:t>
    </dgm:pt>
    <dgm:pt modelId="{8A28C3BB-DD4E-4DFA-BFD7-D9E651B103A8}" type="sibTrans" cxnId="{BB870F4A-3326-4D5B-BFE0-7019949F32D4}">
      <dgm:prSet/>
      <dgm:spPr/>
      <dgm:t>
        <a:bodyPr/>
        <a:lstStyle/>
        <a:p>
          <a:endParaRPr lang="pt-BR"/>
        </a:p>
      </dgm:t>
    </dgm:pt>
    <dgm:pt modelId="{4F06511F-1C48-45AB-BE44-8C054D4EF331}">
      <dgm:prSet custT="1"/>
      <dgm:spPr>
        <a:xfrm>
          <a:off x="267368" y="4193447"/>
          <a:ext cx="5347357" cy="442800"/>
        </a:xfrm>
      </dgm:spPr>
      <dgm:t>
        <a:bodyPr/>
        <a:lstStyle/>
        <a:p>
          <a:r>
            <a:rPr lang="pt-BR" sz="2800" baseline="30000" smtClean="0">
              <a:latin typeface="Tahoma" pitchFamily="34" charset="0"/>
              <a:ea typeface="+mn-ea"/>
              <a:cs typeface="Tahoma" pitchFamily="34" charset="0"/>
            </a:rPr>
            <a:t>Comunicação Efetiva</a:t>
          </a:r>
          <a:endParaRPr lang="pt-BR" sz="2800" baseline="30000" dirty="0" smtClean="0">
            <a:latin typeface="Tahoma" pitchFamily="34" charset="0"/>
            <a:ea typeface="+mn-ea"/>
            <a:cs typeface="Tahoma" pitchFamily="34" charset="0"/>
          </a:endParaRPr>
        </a:p>
      </dgm:t>
    </dgm:pt>
    <dgm:pt modelId="{5458C171-CFD1-4F42-BDA0-98EC0B021FE6}" type="parTrans" cxnId="{B4E178F9-A06F-485D-B472-51F4C1D3ACC4}">
      <dgm:prSet/>
      <dgm:spPr/>
      <dgm:t>
        <a:bodyPr/>
        <a:lstStyle/>
        <a:p>
          <a:endParaRPr lang="pt-BR"/>
        </a:p>
      </dgm:t>
    </dgm:pt>
    <dgm:pt modelId="{F1EDB741-8BEC-442A-9187-932865D68CF1}" type="sibTrans" cxnId="{B4E178F9-A06F-485D-B472-51F4C1D3ACC4}">
      <dgm:prSet/>
      <dgm:spPr/>
      <dgm:t>
        <a:bodyPr/>
        <a:lstStyle/>
        <a:p>
          <a:endParaRPr lang="pt-BR"/>
        </a:p>
      </dgm:t>
    </dgm:pt>
    <dgm:pt modelId="{D76007EF-C8B7-412D-873B-20B1E59EE1C4}">
      <dgm:prSet phldrT="[Texto]" custT="1"/>
      <dgm:spPr>
        <a:xfrm>
          <a:off x="262125" y="4874831"/>
          <a:ext cx="5347357" cy="442800"/>
        </a:xfrm>
      </dgm:spPr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800" baseline="30000" smtClean="0">
              <a:latin typeface="Tahoma" pitchFamily="34" charset="0"/>
              <a:ea typeface="+mn-ea"/>
              <a:cs typeface="Tahoma" pitchFamily="34" charset="0"/>
            </a:rPr>
            <a:t>Aprendizado com o erro</a:t>
          </a:r>
          <a:endParaRPr lang="pt-BR" sz="2800" baseline="30000" dirty="0" smtClean="0">
            <a:latin typeface="Tahoma" pitchFamily="34" charset="0"/>
            <a:ea typeface="+mn-ea"/>
            <a:cs typeface="Tahoma" pitchFamily="34" charset="0"/>
          </a:endParaRPr>
        </a:p>
      </dgm:t>
    </dgm:pt>
    <dgm:pt modelId="{A3A0C4FB-F482-42D8-8FC2-61573243084A}" type="sibTrans" cxnId="{E46391AB-8894-4F8C-B16B-359D91AEFF9A}">
      <dgm:prSet/>
      <dgm:spPr/>
      <dgm:t>
        <a:bodyPr/>
        <a:lstStyle/>
        <a:p>
          <a:endParaRPr lang="pt-BR"/>
        </a:p>
      </dgm:t>
    </dgm:pt>
    <dgm:pt modelId="{01807AD2-4AF4-4B8C-BD63-11FCD9090508}" type="parTrans" cxnId="{E46391AB-8894-4F8C-B16B-359D91AEFF9A}">
      <dgm:prSet/>
      <dgm:spPr/>
      <dgm:t>
        <a:bodyPr/>
        <a:lstStyle/>
        <a:p>
          <a:endParaRPr lang="pt-BR"/>
        </a:p>
      </dgm:t>
    </dgm:pt>
    <dgm:pt modelId="{92C18114-4B67-4A67-A27C-48B3C1B36A49}" type="pres">
      <dgm:prSet presAssocID="{57E073EE-9806-4B32-AF93-16E66EBF451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4A19FDF-F58A-4771-AF18-82B61645D106}" type="pres">
      <dgm:prSet presAssocID="{E76B3F62-2DB7-4FA5-BEDF-325904AE8CB2}" presName="parentLin" presStyleCnt="0"/>
      <dgm:spPr/>
      <dgm:t>
        <a:bodyPr/>
        <a:lstStyle/>
        <a:p>
          <a:endParaRPr lang="pt-BR"/>
        </a:p>
      </dgm:t>
    </dgm:pt>
    <dgm:pt modelId="{958E8028-DC68-470A-A528-F29469E3BA65}" type="pres">
      <dgm:prSet presAssocID="{E76B3F62-2DB7-4FA5-BEDF-325904AE8CB2}" presName="parentLeftMargin" presStyleLbl="node1" presStyleIdx="0" presStyleCnt="9"/>
      <dgm:spPr>
        <a:prstGeom prst="roundRect">
          <a:avLst/>
        </a:prstGeom>
      </dgm:spPr>
      <dgm:t>
        <a:bodyPr/>
        <a:lstStyle/>
        <a:p>
          <a:endParaRPr lang="pt-BR"/>
        </a:p>
      </dgm:t>
    </dgm:pt>
    <dgm:pt modelId="{F3A3A384-D64B-48F0-AF83-8465D6A25DC6}" type="pres">
      <dgm:prSet presAssocID="{E76B3F62-2DB7-4FA5-BEDF-325904AE8CB2}" presName="parentText" presStyleLbl="node1" presStyleIdx="0" presStyleCnt="9" custScaleX="142857" custLinFactNeighborY="1455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3128A69-DB5C-4FC8-B35C-1FBAC5F90C3E}" type="pres">
      <dgm:prSet presAssocID="{E76B3F62-2DB7-4FA5-BEDF-325904AE8CB2}" presName="negativeSpace" presStyleCnt="0"/>
      <dgm:spPr/>
      <dgm:t>
        <a:bodyPr/>
        <a:lstStyle/>
        <a:p>
          <a:endParaRPr lang="pt-BR"/>
        </a:p>
      </dgm:t>
    </dgm:pt>
    <dgm:pt modelId="{D2CBB327-0BB3-4437-8597-FB9A4C3097AA}" type="pres">
      <dgm:prSet presAssocID="{E76B3F62-2DB7-4FA5-BEDF-325904AE8CB2}" presName="childText" presStyleLbl="conFgAcc1" presStyleIdx="0" presStyleCnt="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1112F722-CF53-41FC-BD35-98CBD0F538BF}" type="pres">
      <dgm:prSet presAssocID="{36DFF41D-1AB9-42BE-8B12-C066E242975E}" presName="spaceBetweenRectangles" presStyleCnt="0"/>
      <dgm:spPr/>
      <dgm:t>
        <a:bodyPr/>
        <a:lstStyle/>
        <a:p>
          <a:endParaRPr lang="pt-BR"/>
        </a:p>
      </dgm:t>
    </dgm:pt>
    <dgm:pt modelId="{6288604B-3833-422B-92D8-826310D16059}" type="pres">
      <dgm:prSet presAssocID="{3898CD91-9F7C-4753-83A9-E7E3EB3AAD3C}" presName="parentLin" presStyleCnt="0"/>
      <dgm:spPr/>
      <dgm:t>
        <a:bodyPr/>
        <a:lstStyle/>
        <a:p>
          <a:endParaRPr lang="pt-BR"/>
        </a:p>
      </dgm:t>
    </dgm:pt>
    <dgm:pt modelId="{900064A3-86B0-420E-90E4-6C5C97E4D5A0}" type="pres">
      <dgm:prSet presAssocID="{3898CD91-9F7C-4753-83A9-E7E3EB3AAD3C}" presName="parentLeftMargin" presStyleLbl="node1" presStyleIdx="0" presStyleCnt="9"/>
      <dgm:spPr>
        <a:prstGeom prst="roundRect">
          <a:avLst/>
        </a:prstGeom>
      </dgm:spPr>
      <dgm:t>
        <a:bodyPr/>
        <a:lstStyle/>
        <a:p>
          <a:endParaRPr lang="pt-BR"/>
        </a:p>
      </dgm:t>
    </dgm:pt>
    <dgm:pt modelId="{91D9AB29-6B6F-4AD0-9718-66DB106FC279}" type="pres">
      <dgm:prSet presAssocID="{3898CD91-9F7C-4753-83A9-E7E3EB3AAD3C}" presName="parentText" presStyleLbl="node1" presStyleIdx="1" presStyleCnt="9" custScaleX="139245" custLinFactNeighborX="-16811" custLinFactNeighborY="1509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22470B2-09CA-4C8F-9878-067AE0B1EA46}" type="pres">
      <dgm:prSet presAssocID="{3898CD91-9F7C-4753-83A9-E7E3EB3AAD3C}" presName="negativeSpace" presStyleCnt="0"/>
      <dgm:spPr/>
      <dgm:t>
        <a:bodyPr/>
        <a:lstStyle/>
        <a:p>
          <a:endParaRPr lang="pt-BR"/>
        </a:p>
      </dgm:t>
    </dgm:pt>
    <dgm:pt modelId="{CFB8B3A7-AAA2-44CE-B8F3-90C852C075B4}" type="pres">
      <dgm:prSet presAssocID="{3898CD91-9F7C-4753-83A9-E7E3EB3AAD3C}" presName="childText" presStyleLbl="conFgAcc1" presStyleIdx="1" presStyleCnt="9">
        <dgm:presLayoutVars>
          <dgm:bulletEnabled val="1"/>
        </dgm:presLayoutVars>
      </dgm:prSet>
      <dgm:spPr>
        <a:xfrm>
          <a:off x="0" y="1012847"/>
          <a:ext cx="5616102" cy="378000"/>
        </a:xfrm>
        <a:prstGeom prst="rect">
          <a:avLst/>
        </a:prstGeom>
      </dgm:spPr>
      <dgm:t>
        <a:bodyPr/>
        <a:lstStyle/>
        <a:p>
          <a:endParaRPr lang="pt-BR"/>
        </a:p>
      </dgm:t>
    </dgm:pt>
    <dgm:pt modelId="{672C7A0F-1360-457B-A9A1-895950C27675}" type="pres">
      <dgm:prSet presAssocID="{8E2FE0E3-BA13-4D4B-84E3-3AC307080360}" presName="spaceBetweenRectangles" presStyleCnt="0"/>
      <dgm:spPr/>
      <dgm:t>
        <a:bodyPr/>
        <a:lstStyle/>
        <a:p>
          <a:endParaRPr lang="pt-BR"/>
        </a:p>
      </dgm:t>
    </dgm:pt>
    <dgm:pt modelId="{CB828A89-011D-4A40-9DC4-5C004C8D3FEF}" type="pres">
      <dgm:prSet presAssocID="{4EDB0E33-78A0-4A84-8530-3B090FC1DEB5}" presName="parentLin" presStyleCnt="0"/>
      <dgm:spPr/>
      <dgm:t>
        <a:bodyPr/>
        <a:lstStyle/>
        <a:p>
          <a:endParaRPr lang="pt-BR"/>
        </a:p>
      </dgm:t>
    </dgm:pt>
    <dgm:pt modelId="{583EDBAE-551C-4971-80EA-B67FB77148B2}" type="pres">
      <dgm:prSet presAssocID="{4EDB0E33-78A0-4A84-8530-3B090FC1DEB5}" presName="parentLeftMargin" presStyleLbl="node1" presStyleIdx="1" presStyleCnt="9"/>
      <dgm:spPr>
        <a:prstGeom prst="roundRect">
          <a:avLst/>
        </a:prstGeom>
      </dgm:spPr>
      <dgm:t>
        <a:bodyPr/>
        <a:lstStyle/>
        <a:p>
          <a:endParaRPr lang="pt-BR"/>
        </a:p>
      </dgm:t>
    </dgm:pt>
    <dgm:pt modelId="{D30CCFD3-EDE6-48F0-889B-0787ECC3E398}" type="pres">
      <dgm:prSet presAssocID="{4EDB0E33-78A0-4A84-8530-3B090FC1DEB5}" presName="parentText" presStyleLbl="node1" presStyleIdx="2" presStyleCnt="9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33FE37C-FF0B-47CF-B1C6-2CD672C93A8D}" type="pres">
      <dgm:prSet presAssocID="{4EDB0E33-78A0-4A84-8530-3B090FC1DEB5}" presName="negativeSpace" presStyleCnt="0"/>
      <dgm:spPr/>
      <dgm:t>
        <a:bodyPr/>
        <a:lstStyle/>
        <a:p>
          <a:endParaRPr lang="pt-BR"/>
        </a:p>
      </dgm:t>
    </dgm:pt>
    <dgm:pt modelId="{8FDD7EBC-83FD-40B0-BC16-6251AFE54D6E}" type="pres">
      <dgm:prSet presAssocID="{4EDB0E33-78A0-4A84-8530-3B090FC1DEB5}" presName="childText" presStyleLbl="conFgAcc1" presStyleIdx="2" presStyleCnt="9">
        <dgm:presLayoutVars>
          <dgm:bulletEnabled val="1"/>
        </dgm:presLayoutVars>
      </dgm:prSet>
      <dgm:spPr>
        <a:xfrm>
          <a:off x="0" y="1693247"/>
          <a:ext cx="5616102" cy="378000"/>
        </a:xfrm>
        <a:prstGeom prst="rect">
          <a:avLst/>
        </a:prstGeom>
      </dgm:spPr>
      <dgm:t>
        <a:bodyPr/>
        <a:lstStyle/>
        <a:p>
          <a:endParaRPr lang="pt-BR"/>
        </a:p>
      </dgm:t>
    </dgm:pt>
    <dgm:pt modelId="{8544D8AA-7030-47D8-A0AC-6F785C68635B}" type="pres">
      <dgm:prSet presAssocID="{C18BA3F7-2948-4BF3-8D3D-2D59C9D87512}" presName="spaceBetweenRectangles" presStyleCnt="0"/>
      <dgm:spPr/>
      <dgm:t>
        <a:bodyPr/>
        <a:lstStyle/>
        <a:p>
          <a:endParaRPr lang="pt-BR"/>
        </a:p>
      </dgm:t>
    </dgm:pt>
    <dgm:pt modelId="{026FAE42-C02C-4A72-B27D-DF1FB06C7561}" type="pres">
      <dgm:prSet presAssocID="{A58FE9A2-9A97-4DAB-93CD-BBD3D2262B77}" presName="parentLin" presStyleCnt="0"/>
      <dgm:spPr/>
      <dgm:t>
        <a:bodyPr/>
        <a:lstStyle/>
        <a:p>
          <a:endParaRPr lang="pt-BR"/>
        </a:p>
      </dgm:t>
    </dgm:pt>
    <dgm:pt modelId="{17F3CB2B-B63D-4AF1-8863-3410804FE503}" type="pres">
      <dgm:prSet presAssocID="{A58FE9A2-9A97-4DAB-93CD-BBD3D2262B77}" presName="parentLeftMargin" presStyleLbl="node1" presStyleIdx="2" presStyleCnt="9"/>
      <dgm:spPr>
        <a:prstGeom prst="roundRect">
          <a:avLst/>
        </a:prstGeom>
      </dgm:spPr>
      <dgm:t>
        <a:bodyPr/>
        <a:lstStyle/>
        <a:p>
          <a:endParaRPr lang="pt-BR"/>
        </a:p>
      </dgm:t>
    </dgm:pt>
    <dgm:pt modelId="{47C0AB1B-A320-4156-874C-32E50A0A9C27}" type="pres">
      <dgm:prSet presAssocID="{A58FE9A2-9A97-4DAB-93CD-BBD3D2262B77}" presName="parentText" presStyleLbl="node1" presStyleIdx="3" presStyleCnt="9" custScaleX="142857" custLinFactNeighborX="3986" custLinFactNeighborY="591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09C856D-AE57-4041-9DC9-D9F9DEA07E4C}" type="pres">
      <dgm:prSet presAssocID="{A58FE9A2-9A97-4DAB-93CD-BBD3D2262B77}" presName="negativeSpace" presStyleCnt="0"/>
      <dgm:spPr/>
      <dgm:t>
        <a:bodyPr/>
        <a:lstStyle/>
        <a:p>
          <a:endParaRPr lang="pt-BR"/>
        </a:p>
      </dgm:t>
    </dgm:pt>
    <dgm:pt modelId="{F5BEE9BB-68CD-46FB-A3AC-AD8859B3CFE8}" type="pres">
      <dgm:prSet presAssocID="{A58FE9A2-9A97-4DAB-93CD-BBD3D2262B77}" presName="childText" presStyleLbl="conFgAcc1" presStyleIdx="3" presStyleCnt="9">
        <dgm:presLayoutVars>
          <dgm:bulletEnabled val="1"/>
        </dgm:presLayoutVars>
      </dgm:prSet>
      <dgm:spPr>
        <a:xfrm>
          <a:off x="0" y="2373647"/>
          <a:ext cx="5616102" cy="378000"/>
        </a:xfrm>
        <a:prstGeom prst="rect">
          <a:avLst/>
        </a:prstGeom>
      </dgm:spPr>
      <dgm:t>
        <a:bodyPr/>
        <a:lstStyle/>
        <a:p>
          <a:endParaRPr lang="pt-BR"/>
        </a:p>
      </dgm:t>
    </dgm:pt>
    <dgm:pt modelId="{BBDD1A62-5287-4D8C-A982-ED8043AB359B}" type="pres">
      <dgm:prSet presAssocID="{0F281738-C19D-4844-8C82-19886CE2D898}" presName="spaceBetweenRectangles" presStyleCnt="0"/>
      <dgm:spPr/>
      <dgm:t>
        <a:bodyPr/>
        <a:lstStyle/>
        <a:p>
          <a:endParaRPr lang="pt-BR"/>
        </a:p>
      </dgm:t>
    </dgm:pt>
    <dgm:pt modelId="{B173C060-24DC-416D-97FC-E2BC92386516}" type="pres">
      <dgm:prSet presAssocID="{527D11ED-E0DA-4BEA-A578-718E0B544528}" presName="parentLin" presStyleCnt="0"/>
      <dgm:spPr/>
      <dgm:t>
        <a:bodyPr/>
        <a:lstStyle/>
        <a:p>
          <a:endParaRPr lang="pt-BR"/>
        </a:p>
      </dgm:t>
    </dgm:pt>
    <dgm:pt modelId="{C5CE272C-7B27-4510-AE5A-73F28B47CA0A}" type="pres">
      <dgm:prSet presAssocID="{527D11ED-E0DA-4BEA-A578-718E0B544528}" presName="parentLeftMargin" presStyleLbl="node1" presStyleIdx="3" presStyleCnt="9"/>
      <dgm:spPr>
        <a:prstGeom prst="roundRect">
          <a:avLst/>
        </a:prstGeom>
      </dgm:spPr>
      <dgm:t>
        <a:bodyPr/>
        <a:lstStyle/>
        <a:p>
          <a:endParaRPr lang="pt-BR"/>
        </a:p>
      </dgm:t>
    </dgm:pt>
    <dgm:pt modelId="{6B290FCC-16F4-4392-A5AF-B3FB6010D423}" type="pres">
      <dgm:prSet presAssocID="{527D11ED-E0DA-4BEA-A578-718E0B544528}" presName="parentText" presStyleLbl="node1" presStyleIdx="4" presStyleCnt="9" custScaleX="136915" custLinFactNeighborX="-16811" custLinFactNeighborY="1487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8C81E61-10F9-47BA-ADE5-FEA75FF721CB}" type="pres">
      <dgm:prSet presAssocID="{527D11ED-E0DA-4BEA-A578-718E0B544528}" presName="negativeSpace" presStyleCnt="0"/>
      <dgm:spPr/>
      <dgm:t>
        <a:bodyPr/>
        <a:lstStyle/>
        <a:p>
          <a:endParaRPr lang="pt-BR"/>
        </a:p>
      </dgm:t>
    </dgm:pt>
    <dgm:pt modelId="{FFCFD392-218B-4216-8F12-15517DB2C848}" type="pres">
      <dgm:prSet presAssocID="{527D11ED-E0DA-4BEA-A578-718E0B544528}" presName="childText" presStyleLbl="conFgAcc1" presStyleIdx="4" presStyleCnt="9">
        <dgm:presLayoutVars>
          <dgm:bulletEnabled val="1"/>
        </dgm:presLayoutVars>
      </dgm:prSet>
      <dgm:spPr>
        <a:xfrm>
          <a:off x="0" y="3054048"/>
          <a:ext cx="5616102" cy="378000"/>
        </a:xfrm>
        <a:prstGeom prst="rect">
          <a:avLst/>
        </a:prstGeom>
      </dgm:spPr>
      <dgm:t>
        <a:bodyPr/>
        <a:lstStyle/>
        <a:p>
          <a:endParaRPr lang="pt-BR"/>
        </a:p>
      </dgm:t>
    </dgm:pt>
    <dgm:pt modelId="{017EBA5A-75B9-48C5-AA25-E28F5442548A}" type="pres">
      <dgm:prSet presAssocID="{FAB3A004-F61B-4EE1-A41F-D406548EBD1D}" presName="spaceBetweenRectangles" presStyleCnt="0"/>
      <dgm:spPr/>
      <dgm:t>
        <a:bodyPr/>
        <a:lstStyle/>
        <a:p>
          <a:endParaRPr lang="pt-BR"/>
        </a:p>
      </dgm:t>
    </dgm:pt>
    <dgm:pt modelId="{7E94338B-F5DD-4C55-9228-D8205F3B009F}" type="pres">
      <dgm:prSet presAssocID="{439E5E0F-FD70-4E08-9A62-73CF13535FC2}" presName="parentLin" presStyleCnt="0"/>
      <dgm:spPr/>
      <dgm:t>
        <a:bodyPr/>
        <a:lstStyle/>
        <a:p>
          <a:endParaRPr lang="pt-BR"/>
        </a:p>
      </dgm:t>
    </dgm:pt>
    <dgm:pt modelId="{088566CE-2E60-4E20-AA40-AB63E1DBF9C9}" type="pres">
      <dgm:prSet presAssocID="{439E5E0F-FD70-4E08-9A62-73CF13535FC2}" presName="parentLeftMargin" presStyleLbl="node1" presStyleIdx="4" presStyleCnt="9"/>
      <dgm:spPr>
        <a:prstGeom prst="roundRect">
          <a:avLst/>
        </a:prstGeom>
      </dgm:spPr>
      <dgm:t>
        <a:bodyPr/>
        <a:lstStyle/>
        <a:p>
          <a:endParaRPr lang="pt-BR"/>
        </a:p>
      </dgm:t>
    </dgm:pt>
    <dgm:pt modelId="{3D636B57-67B3-4661-B412-203C0C48EB78}" type="pres">
      <dgm:prSet presAssocID="{439E5E0F-FD70-4E08-9A62-73CF13535FC2}" presName="parentText" presStyleLbl="node1" presStyleIdx="5" presStyleCnt="9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63F71C4-E76A-4CA5-B100-04CBF5623A93}" type="pres">
      <dgm:prSet presAssocID="{439E5E0F-FD70-4E08-9A62-73CF13535FC2}" presName="negativeSpace" presStyleCnt="0"/>
      <dgm:spPr/>
      <dgm:t>
        <a:bodyPr/>
        <a:lstStyle/>
        <a:p>
          <a:endParaRPr lang="pt-BR"/>
        </a:p>
      </dgm:t>
    </dgm:pt>
    <dgm:pt modelId="{BE0DA3A2-2B73-41F0-ADF1-3D05E2D59C57}" type="pres">
      <dgm:prSet presAssocID="{439E5E0F-FD70-4E08-9A62-73CF13535FC2}" presName="childText" presStyleLbl="conFgAcc1" presStyleIdx="5" presStyleCnt="9">
        <dgm:presLayoutVars>
          <dgm:bulletEnabled val="1"/>
        </dgm:presLayoutVars>
      </dgm:prSet>
      <dgm:spPr>
        <a:xfrm>
          <a:off x="0" y="3734447"/>
          <a:ext cx="5616102" cy="378000"/>
        </a:xfrm>
        <a:prstGeom prst="rect">
          <a:avLst/>
        </a:prstGeom>
      </dgm:spPr>
      <dgm:t>
        <a:bodyPr/>
        <a:lstStyle/>
        <a:p>
          <a:endParaRPr lang="pt-BR"/>
        </a:p>
      </dgm:t>
    </dgm:pt>
    <dgm:pt modelId="{1D2C8F8F-BA67-4ECE-B84A-F14F2A07980E}" type="pres">
      <dgm:prSet presAssocID="{8A28C3BB-DD4E-4DFA-BFD7-D9E651B103A8}" presName="spaceBetweenRectangles" presStyleCnt="0"/>
      <dgm:spPr/>
      <dgm:t>
        <a:bodyPr/>
        <a:lstStyle/>
        <a:p>
          <a:endParaRPr lang="pt-BR"/>
        </a:p>
      </dgm:t>
    </dgm:pt>
    <dgm:pt modelId="{A65D4457-AEE0-4D0C-8DC6-B8CF2AB749E7}" type="pres">
      <dgm:prSet presAssocID="{4F06511F-1C48-45AB-BE44-8C054D4EF331}" presName="parentLin" presStyleCnt="0"/>
      <dgm:spPr/>
      <dgm:t>
        <a:bodyPr/>
        <a:lstStyle/>
        <a:p>
          <a:endParaRPr lang="pt-BR"/>
        </a:p>
      </dgm:t>
    </dgm:pt>
    <dgm:pt modelId="{3B6F30DA-EA03-4D62-81B1-8B73D2508FB6}" type="pres">
      <dgm:prSet presAssocID="{4F06511F-1C48-45AB-BE44-8C054D4EF331}" presName="parentLeftMargin" presStyleLbl="node1" presStyleIdx="5" presStyleCnt="9"/>
      <dgm:spPr>
        <a:prstGeom prst="roundRect">
          <a:avLst/>
        </a:prstGeom>
      </dgm:spPr>
      <dgm:t>
        <a:bodyPr/>
        <a:lstStyle/>
        <a:p>
          <a:endParaRPr lang="pt-BR"/>
        </a:p>
      </dgm:t>
    </dgm:pt>
    <dgm:pt modelId="{4429DFA7-54D4-4B69-9B29-A717929BA90C}" type="pres">
      <dgm:prSet presAssocID="{4F06511F-1C48-45AB-BE44-8C054D4EF331}" presName="parentText" presStyleLbl="node1" presStyleIdx="6" presStyleCnt="9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2493602-71D4-4D4A-B0E9-FC4C4C5A5410}" type="pres">
      <dgm:prSet presAssocID="{4F06511F-1C48-45AB-BE44-8C054D4EF331}" presName="negativeSpace" presStyleCnt="0"/>
      <dgm:spPr/>
      <dgm:t>
        <a:bodyPr/>
        <a:lstStyle/>
        <a:p>
          <a:endParaRPr lang="pt-BR"/>
        </a:p>
      </dgm:t>
    </dgm:pt>
    <dgm:pt modelId="{8172A780-1B95-4A6A-AE34-60906E745826}" type="pres">
      <dgm:prSet presAssocID="{4F06511F-1C48-45AB-BE44-8C054D4EF331}" presName="childText" presStyleLbl="conFgAcc1" presStyleIdx="6" presStyleCnt="9">
        <dgm:presLayoutVars>
          <dgm:bulletEnabled val="1"/>
        </dgm:presLayoutVars>
      </dgm:prSet>
      <dgm:spPr>
        <a:xfrm>
          <a:off x="0" y="4414847"/>
          <a:ext cx="5616102" cy="378000"/>
        </a:xfrm>
        <a:prstGeom prst="rect">
          <a:avLst/>
        </a:prstGeom>
      </dgm:spPr>
      <dgm:t>
        <a:bodyPr/>
        <a:lstStyle/>
        <a:p>
          <a:endParaRPr lang="pt-BR"/>
        </a:p>
      </dgm:t>
    </dgm:pt>
    <dgm:pt modelId="{E7882386-FEF1-4883-A2BD-AF39093ED3DE}" type="pres">
      <dgm:prSet presAssocID="{F1EDB741-8BEC-442A-9187-932865D68CF1}" presName="spaceBetweenRectangles" presStyleCnt="0"/>
      <dgm:spPr/>
      <dgm:t>
        <a:bodyPr/>
        <a:lstStyle/>
        <a:p>
          <a:endParaRPr lang="pt-BR"/>
        </a:p>
      </dgm:t>
    </dgm:pt>
    <dgm:pt modelId="{C3C9BB46-2053-4C9F-AA2A-2768B2C6E18C}" type="pres">
      <dgm:prSet presAssocID="{D76007EF-C8B7-412D-873B-20B1E59EE1C4}" presName="parentLin" presStyleCnt="0"/>
      <dgm:spPr/>
      <dgm:t>
        <a:bodyPr/>
        <a:lstStyle/>
        <a:p>
          <a:endParaRPr lang="pt-BR"/>
        </a:p>
      </dgm:t>
    </dgm:pt>
    <dgm:pt modelId="{B59D5F86-50F7-481D-972E-653CD0FA4256}" type="pres">
      <dgm:prSet presAssocID="{D76007EF-C8B7-412D-873B-20B1E59EE1C4}" presName="parentLeftMargin" presStyleLbl="node1" presStyleIdx="6" presStyleCnt="9"/>
      <dgm:spPr>
        <a:prstGeom prst="roundRect">
          <a:avLst/>
        </a:prstGeom>
      </dgm:spPr>
      <dgm:t>
        <a:bodyPr/>
        <a:lstStyle/>
        <a:p>
          <a:endParaRPr lang="pt-BR"/>
        </a:p>
      </dgm:t>
    </dgm:pt>
    <dgm:pt modelId="{583E9994-8098-44E2-BF09-5611481FAAE9}" type="pres">
      <dgm:prSet presAssocID="{D76007EF-C8B7-412D-873B-20B1E59EE1C4}" presName="parentText" presStyleLbl="node1" presStyleIdx="7" presStyleCnt="9" custScaleX="142857" custLinFactNeighborX="-1961" custLinFactNeighborY="22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2F8B8F1-CD0A-492A-9BDE-F076255D8DCC}" type="pres">
      <dgm:prSet presAssocID="{D76007EF-C8B7-412D-873B-20B1E59EE1C4}" presName="negativeSpace" presStyleCnt="0"/>
      <dgm:spPr/>
      <dgm:t>
        <a:bodyPr/>
        <a:lstStyle/>
        <a:p>
          <a:endParaRPr lang="pt-BR"/>
        </a:p>
      </dgm:t>
    </dgm:pt>
    <dgm:pt modelId="{9C01E542-0D3C-48A2-9FB4-47C07A85FFA7}" type="pres">
      <dgm:prSet presAssocID="{D76007EF-C8B7-412D-873B-20B1E59EE1C4}" presName="childText" presStyleLbl="conFgAcc1" presStyleIdx="7" presStyleCnt="9">
        <dgm:presLayoutVars>
          <dgm:bulletEnabled val="1"/>
        </dgm:presLayoutVars>
      </dgm:prSet>
      <dgm:spPr>
        <a:xfrm>
          <a:off x="0" y="5095248"/>
          <a:ext cx="5616102" cy="378000"/>
        </a:xfrm>
        <a:prstGeom prst="rect">
          <a:avLst/>
        </a:prstGeom>
      </dgm:spPr>
      <dgm:t>
        <a:bodyPr/>
        <a:lstStyle/>
        <a:p>
          <a:endParaRPr lang="pt-BR"/>
        </a:p>
      </dgm:t>
    </dgm:pt>
    <dgm:pt modelId="{90037148-D1BE-429B-ACCF-0D75555B59EF}" type="pres">
      <dgm:prSet presAssocID="{A3A0C4FB-F482-42D8-8FC2-61573243084A}" presName="spaceBetweenRectangles" presStyleCnt="0"/>
      <dgm:spPr/>
      <dgm:t>
        <a:bodyPr/>
        <a:lstStyle/>
        <a:p>
          <a:endParaRPr lang="pt-BR"/>
        </a:p>
      </dgm:t>
    </dgm:pt>
    <dgm:pt modelId="{E8E6E353-1489-4017-B58C-0C56A5C52026}" type="pres">
      <dgm:prSet presAssocID="{9FD35561-6769-4D9F-96CC-F805767C7495}" presName="parentLin" presStyleCnt="0"/>
      <dgm:spPr/>
      <dgm:t>
        <a:bodyPr/>
        <a:lstStyle/>
        <a:p>
          <a:endParaRPr lang="pt-BR"/>
        </a:p>
      </dgm:t>
    </dgm:pt>
    <dgm:pt modelId="{27DB8919-178E-411E-BB4E-4916054EC735}" type="pres">
      <dgm:prSet presAssocID="{9FD35561-6769-4D9F-96CC-F805767C7495}" presName="parentLeftMargin" presStyleLbl="node1" presStyleIdx="7" presStyleCnt="9"/>
      <dgm:spPr>
        <a:prstGeom prst="roundRect">
          <a:avLst/>
        </a:prstGeom>
      </dgm:spPr>
      <dgm:t>
        <a:bodyPr/>
        <a:lstStyle/>
        <a:p>
          <a:endParaRPr lang="pt-BR"/>
        </a:p>
      </dgm:t>
    </dgm:pt>
    <dgm:pt modelId="{0688C5A3-D4F4-41E6-B2E6-400D23E87F1C}" type="pres">
      <dgm:prSet presAssocID="{9FD35561-6769-4D9F-96CC-F805767C7495}" presName="parentText" presStyleLbl="node1" presStyleIdx="8" presStyleCnt="9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9DCF63C-10DC-481C-A31F-7E0394624F45}" type="pres">
      <dgm:prSet presAssocID="{9FD35561-6769-4D9F-96CC-F805767C7495}" presName="negativeSpace" presStyleCnt="0"/>
      <dgm:spPr/>
      <dgm:t>
        <a:bodyPr/>
        <a:lstStyle/>
        <a:p>
          <a:endParaRPr lang="pt-BR"/>
        </a:p>
      </dgm:t>
    </dgm:pt>
    <dgm:pt modelId="{3E6CA81B-A1CA-49C5-9C44-34091976574C}" type="pres">
      <dgm:prSet presAssocID="{9FD35561-6769-4D9F-96CC-F805767C7495}" presName="childText" presStyleLbl="conFgAcc1" presStyleIdx="8" presStyleCnt="9">
        <dgm:presLayoutVars>
          <dgm:bulletEnabled val="1"/>
        </dgm:presLayoutVars>
      </dgm:prSet>
      <dgm:spPr>
        <a:xfrm>
          <a:off x="0" y="5775648"/>
          <a:ext cx="5616102" cy="378000"/>
        </a:xfrm>
        <a:prstGeom prst="rect">
          <a:avLst/>
        </a:prstGeom>
      </dgm:spPr>
      <dgm:t>
        <a:bodyPr/>
        <a:lstStyle/>
        <a:p>
          <a:endParaRPr lang="pt-BR"/>
        </a:p>
      </dgm:t>
    </dgm:pt>
  </dgm:ptLst>
  <dgm:cxnLst>
    <dgm:cxn modelId="{3E80AF9D-858B-4144-8910-2E091F82649F}" type="presOf" srcId="{55CA2E1D-C1C2-4318-B8C2-A12C1DFF984C}" destId="{D2CBB327-0BB3-4437-8597-FB9A4C3097AA}" srcOrd="0" destOrd="0" presId="urn:microsoft.com/office/officeart/2005/8/layout/list1"/>
    <dgm:cxn modelId="{E46391AB-8894-4F8C-B16B-359D91AEFF9A}" srcId="{57E073EE-9806-4B32-AF93-16E66EBF451E}" destId="{D76007EF-C8B7-412D-873B-20B1E59EE1C4}" srcOrd="7" destOrd="0" parTransId="{01807AD2-4AF4-4B8C-BD63-11FCD9090508}" sibTransId="{A3A0C4FB-F482-42D8-8FC2-61573243084A}"/>
    <dgm:cxn modelId="{7A853B38-7738-487C-863B-EEC25DFA4ED8}" type="presOf" srcId="{3898CD91-9F7C-4753-83A9-E7E3EB3AAD3C}" destId="{900064A3-86B0-420E-90E4-6C5C97E4D5A0}" srcOrd="0" destOrd="0" presId="urn:microsoft.com/office/officeart/2005/8/layout/list1"/>
    <dgm:cxn modelId="{B276DC24-9226-48FF-96DD-5A6F59685B73}" srcId="{57E073EE-9806-4B32-AF93-16E66EBF451E}" destId="{A58FE9A2-9A97-4DAB-93CD-BBD3D2262B77}" srcOrd="3" destOrd="0" parTransId="{83A1C1A1-0D62-4C6A-9FF8-CFD8655F210D}" sibTransId="{0F281738-C19D-4844-8C82-19886CE2D898}"/>
    <dgm:cxn modelId="{9867C2D2-1F77-4DF8-83B0-F1CAE5E6DA99}" type="presOf" srcId="{E76B3F62-2DB7-4FA5-BEDF-325904AE8CB2}" destId="{958E8028-DC68-470A-A528-F29469E3BA65}" srcOrd="0" destOrd="0" presId="urn:microsoft.com/office/officeart/2005/8/layout/list1"/>
    <dgm:cxn modelId="{F608C04A-B605-4DF1-A483-6DCFC3128754}" srcId="{57E073EE-9806-4B32-AF93-16E66EBF451E}" destId="{E76B3F62-2DB7-4FA5-BEDF-325904AE8CB2}" srcOrd="0" destOrd="0" parTransId="{EFAD7A63-263B-48C0-9A14-B832981C061F}" sibTransId="{36DFF41D-1AB9-42BE-8B12-C066E242975E}"/>
    <dgm:cxn modelId="{0501F1C2-300C-47A8-AEFC-1A3736798A3E}" type="presOf" srcId="{4EDB0E33-78A0-4A84-8530-3B090FC1DEB5}" destId="{583EDBAE-551C-4971-80EA-B67FB77148B2}" srcOrd="0" destOrd="0" presId="urn:microsoft.com/office/officeart/2005/8/layout/list1"/>
    <dgm:cxn modelId="{9CF3D560-788B-4B79-862D-1D191A201D00}" type="presOf" srcId="{4F06511F-1C48-45AB-BE44-8C054D4EF331}" destId="{4429DFA7-54D4-4B69-9B29-A717929BA90C}" srcOrd="1" destOrd="0" presId="urn:microsoft.com/office/officeart/2005/8/layout/list1"/>
    <dgm:cxn modelId="{A0BA2C53-9866-48E6-95A8-124417238AC4}" type="presOf" srcId="{9FD35561-6769-4D9F-96CC-F805767C7495}" destId="{0688C5A3-D4F4-41E6-B2E6-400D23E87F1C}" srcOrd="1" destOrd="0" presId="urn:microsoft.com/office/officeart/2005/8/layout/list1"/>
    <dgm:cxn modelId="{7628C287-B1DB-46A3-9C6D-EE57B41DA688}" srcId="{57E073EE-9806-4B32-AF93-16E66EBF451E}" destId="{9FD35561-6769-4D9F-96CC-F805767C7495}" srcOrd="8" destOrd="0" parTransId="{26647613-4FE9-450D-9C71-9939C0D913DA}" sibTransId="{E34FF264-2407-4EF5-8D39-84F08AFE6C42}"/>
    <dgm:cxn modelId="{099DEA0A-4190-4BF4-83A5-5ABDC51E3685}" type="presOf" srcId="{A58FE9A2-9A97-4DAB-93CD-BBD3D2262B77}" destId="{47C0AB1B-A320-4156-874C-32E50A0A9C27}" srcOrd="1" destOrd="0" presId="urn:microsoft.com/office/officeart/2005/8/layout/list1"/>
    <dgm:cxn modelId="{28F5280D-3DD3-4766-8113-53C527E8703D}" type="presOf" srcId="{527D11ED-E0DA-4BEA-A578-718E0B544528}" destId="{6B290FCC-16F4-4392-A5AF-B3FB6010D423}" srcOrd="1" destOrd="0" presId="urn:microsoft.com/office/officeart/2005/8/layout/list1"/>
    <dgm:cxn modelId="{DEF3D236-6574-4421-97C9-ED8951D0EB53}" type="presOf" srcId="{D76007EF-C8B7-412D-873B-20B1E59EE1C4}" destId="{583E9994-8098-44E2-BF09-5611481FAAE9}" srcOrd="1" destOrd="0" presId="urn:microsoft.com/office/officeart/2005/8/layout/list1"/>
    <dgm:cxn modelId="{B4E178F9-A06F-485D-B472-51F4C1D3ACC4}" srcId="{57E073EE-9806-4B32-AF93-16E66EBF451E}" destId="{4F06511F-1C48-45AB-BE44-8C054D4EF331}" srcOrd="6" destOrd="0" parTransId="{5458C171-CFD1-4F42-BDA0-98EC0B021FE6}" sibTransId="{F1EDB741-8BEC-442A-9187-932865D68CF1}"/>
    <dgm:cxn modelId="{BB870F4A-3326-4D5B-BFE0-7019949F32D4}" srcId="{57E073EE-9806-4B32-AF93-16E66EBF451E}" destId="{439E5E0F-FD70-4E08-9A62-73CF13535FC2}" srcOrd="5" destOrd="0" parTransId="{25E5D507-5C3F-444B-98B2-2126C11F149B}" sibTransId="{8A28C3BB-DD4E-4DFA-BFD7-D9E651B103A8}"/>
    <dgm:cxn modelId="{45B0F6AA-8CD5-4AB9-8519-F5441AA2091A}" type="presOf" srcId="{4F06511F-1C48-45AB-BE44-8C054D4EF331}" destId="{3B6F30DA-EA03-4D62-81B1-8B73D2508FB6}" srcOrd="0" destOrd="0" presId="urn:microsoft.com/office/officeart/2005/8/layout/list1"/>
    <dgm:cxn modelId="{960394D1-5613-4A9B-A240-B47788E8F4D7}" type="presOf" srcId="{3898CD91-9F7C-4753-83A9-E7E3EB3AAD3C}" destId="{91D9AB29-6B6F-4AD0-9718-66DB106FC279}" srcOrd="1" destOrd="0" presId="urn:microsoft.com/office/officeart/2005/8/layout/list1"/>
    <dgm:cxn modelId="{3BD55D12-7D37-4B42-ABE3-63AE8D2BE9EA}" type="presOf" srcId="{E76B3F62-2DB7-4FA5-BEDF-325904AE8CB2}" destId="{F3A3A384-D64B-48F0-AF83-8465D6A25DC6}" srcOrd="1" destOrd="0" presId="urn:microsoft.com/office/officeart/2005/8/layout/list1"/>
    <dgm:cxn modelId="{27552909-4230-4917-810E-E5B68E5D2952}" type="presOf" srcId="{439E5E0F-FD70-4E08-9A62-73CF13535FC2}" destId="{3D636B57-67B3-4661-B412-203C0C48EB78}" srcOrd="1" destOrd="0" presId="urn:microsoft.com/office/officeart/2005/8/layout/list1"/>
    <dgm:cxn modelId="{67D52300-9003-42F1-BAE4-E3B7A4A42BAD}" type="presOf" srcId="{4EDB0E33-78A0-4A84-8530-3B090FC1DEB5}" destId="{D30CCFD3-EDE6-48F0-889B-0787ECC3E398}" srcOrd="1" destOrd="0" presId="urn:microsoft.com/office/officeart/2005/8/layout/list1"/>
    <dgm:cxn modelId="{FED1B4FB-4772-4B56-8D2F-C579C0674AE7}" srcId="{57E073EE-9806-4B32-AF93-16E66EBF451E}" destId="{527D11ED-E0DA-4BEA-A578-718E0B544528}" srcOrd="4" destOrd="0" parTransId="{985331AA-E5AD-41AB-B65A-6C575A01AE2D}" sibTransId="{FAB3A004-F61B-4EE1-A41F-D406548EBD1D}"/>
    <dgm:cxn modelId="{8358A8B2-FD0C-4455-B400-D4FB1284864A}" type="presOf" srcId="{D76007EF-C8B7-412D-873B-20B1E59EE1C4}" destId="{B59D5F86-50F7-481D-972E-653CD0FA4256}" srcOrd="0" destOrd="0" presId="urn:microsoft.com/office/officeart/2005/8/layout/list1"/>
    <dgm:cxn modelId="{28403F12-FE94-4A5E-8A1D-0D7518C246DA}" type="presOf" srcId="{439E5E0F-FD70-4E08-9A62-73CF13535FC2}" destId="{088566CE-2E60-4E20-AA40-AB63E1DBF9C9}" srcOrd="0" destOrd="0" presId="urn:microsoft.com/office/officeart/2005/8/layout/list1"/>
    <dgm:cxn modelId="{BADBF908-7856-4424-8FA0-4565742C134E}" srcId="{57E073EE-9806-4B32-AF93-16E66EBF451E}" destId="{4EDB0E33-78A0-4A84-8530-3B090FC1DEB5}" srcOrd="2" destOrd="0" parTransId="{5B1F8A08-9EAC-45E4-9F35-4482C1CFE31B}" sibTransId="{C18BA3F7-2948-4BF3-8D3D-2D59C9D87512}"/>
    <dgm:cxn modelId="{7BC8495B-B1AA-4539-A397-A1677E49EABA}" srcId="{E76B3F62-2DB7-4FA5-BEDF-325904AE8CB2}" destId="{55CA2E1D-C1C2-4318-B8C2-A12C1DFF984C}" srcOrd="0" destOrd="0" parTransId="{89B32730-F32B-4FDA-8262-F1BAE89B52C8}" sibTransId="{798F07BE-1CDB-4B23-9E98-E3FA74D33BE3}"/>
    <dgm:cxn modelId="{59993189-A405-4BD9-8423-3BE24E04CEBE}" type="presOf" srcId="{9FD35561-6769-4D9F-96CC-F805767C7495}" destId="{27DB8919-178E-411E-BB4E-4916054EC735}" srcOrd="0" destOrd="0" presId="urn:microsoft.com/office/officeart/2005/8/layout/list1"/>
    <dgm:cxn modelId="{53E602F7-C2B9-4AA4-817D-6D26CED056D0}" type="presOf" srcId="{527D11ED-E0DA-4BEA-A578-718E0B544528}" destId="{C5CE272C-7B27-4510-AE5A-73F28B47CA0A}" srcOrd="0" destOrd="0" presId="urn:microsoft.com/office/officeart/2005/8/layout/list1"/>
    <dgm:cxn modelId="{9D3721C4-7C32-47E9-A22D-C55D37F66204}" type="presOf" srcId="{57E073EE-9806-4B32-AF93-16E66EBF451E}" destId="{92C18114-4B67-4A67-A27C-48B3C1B36A49}" srcOrd="0" destOrd="0" presId="urn:microsoft.com/office/officeart/2005/8/layout/list1"/>
    <dgm:cxn modelId="{9C283B32-5A2A-41A3-BC41-100947518499}" srcId="{57E073EE-9806-4B32-AF93-16E66EBF451E}" destId="{3898CD91-9F7C-4753-83A9-E7E3EB3AAD3C}" srcOrd="1" destOrd="0" parTransId="{19985F6D-D0A0-46A0-8C0A-9DE6C0912E4F}" sibTransId="{8E2FE0E3-BA13-4D4B-84E3-3AC307080360}"/>
    <dgm:cxn modelId="{E2DFD58C-E1DB-4B73-8518-08B7FCDB1148}" type="presOf" srcId="{A58FE9A2-9A97-4DAB-93CD-BBD3D2262B77}" destId="{17F3CB2B-B63D-4AF1-8863-3410804FE503}" srcOrd="0" destOrd="0" presId="urn:microsoft.com/office/officeart/2005/8/layout/list1"/>
    <dgm:cxn modelId="{52B17227-E9DA-4BDA-95C9-BA69F39951BC}" type="presParOf" srcId="{92C18114-4B67-4A67-A27C-48B3C1B36A49}" destId="{B4A19FDF-F58A-4771-AF18-82B61645D106}" srcOrd="0" destOrd="0" presId="urn:microsoft.com/office/officeart/2005/8/layout/list1"/>
    <dgm:cxn modelId="{858F8E43-8163-4A69-A512-B048DE0A7AAC}" type="presParOf" srcId="{B4A19FDF-F58A-4771-AF18-82B61645D106}" destId="{958E8028-DC68-470A-A528-F29469E3BA65}" srcOrd="0" destOrd="0" presId="urn:microsoft.com/office/officeart/2005/8/layout/list1"/>
    <dgm:cxn modelId="{C98559DA-15D0-4CD5-B6E5-1D41396C1738}" type="presParOf" srcId="{B4A19FDF-F58A-4771-AF18-82B61645D106}" destId="{F3A3A384-D64B-48F0-AF83-8465D6A25DC6}" srcOrd="1" destOrd="0" presId="urn:microsoft.com/office/officeart/2005/8/layout/list1"/>
    <dgm:cxn modelId="{92CF47AF-41C6-4861-8940-89D4278E98AE}" type="presParOf" srcId="{92C18114-4B67-4A67-A27C-48B3C1B36A49}" destId="{53128A69-DB5C-4FC8-B35C-1FBAC5F90C3E}" srcOrd="1" destOrd="0" presId="urn:microsoft.com/office/officeart/2005/8/layout/list1"/>
    <dgm:cxn modelId="{A92D51BE-8189-4D54-A097-3E30D7155680}" type="presParOf" srcId="{92C18114-4B67-4A67-A27C-48B3C1B36A49}" destId="{D2CBB327-0BB3-4437-8597-FB9A4C3097AA}" srcOrd="2" destOrd="0" presId="urn:microsoft.com/office/officeart/2005/8/layout/list1"/>
    <dgm:cxn modelId="{EA34603E-67F0-4F44-9764-F2AA1C2809FA}" type="presParOf" srcId="{92C18114-4B67-4A67-A27C-48B3C1B36A49}" destId="{1112F722-CF53-41FC-BD35-98CBD0F538BF}" srcOrd="3" destOrd="0" presId="urn:microsoft.com/office/officeart/2005/8/layout/list1"/>
    <dgm:cxn modelId="{7E8120FD-2230-4C11-808E-D9F434237053}" type="presParOf" srcId="{92C18114-4B67-4A67-A27C-48B3C1B36A49}" destId="{6288604B-3833-422B-92D8-826310D16059}" srcOrd="4" destOrd="0" presId="urn:microsoft.com/office/officeart/2005/8/layout/list1"/>
    <dgm:cxn modelId="{2B7C7684-F7AF-4170-8BBB-E5D78F2AACE5}" type="presParOf" srcId="{6288604B-3833-422B-92D8-826310D16059}" destId="{900064A3-86B0-420E-90E4-6C5C97E4D5A0}" srcOrd="0" destOrd="0" presId="urn:microsoft.com/office/officeart/2005/8/layout/list1"/>
    <dgm:cxn modelId="{EC4F8DAD-AF2B-4A1C-B8E1-6F04AB3CDF7A}" type="presParOf" srcId="{6288604B-3833-422B-92D8-826310D16059}" destId="{91D9AB29-6B6F-4AD0-9718-66DB106FC279}" srcOrd="1" destOrd="0" presId="urn:microsoft.com/office/officeart/2005/8/layout/list1"/>
    <dgm:cxn modelId="{355FEFC8-91CC-4F34-8DCA-4A80526B171D}" type="presParOf" srcId="{92C18114-4B67-4A67-A27C-48B3C1B36A49}" destId="{122470B2-09CA-4C8F-9878-067AE0B1EA46}" srcOrd="5" destOrd="0" presId="urn:microsoft.com/office/officeart/2005/8/layout/list1"/>
    <dgm:cxn modelId="{A2D2BC01-B3B9-43C6-9BEA-C5C89C950A8C}" type="presParOf" srcId="{92C18114-4B67-4A67-A27C-48B3C1B36A49}" destId="{CFB8B3A7-AAA2-44CE-B8F3-90C852C075B4}" srcOrd="6" destOrd="0" presId="urn:microsoft.com/office/officeart/2005/8/layout/list1"/>
    <dgm:cxn modelId="{23837CAA-B1BB-482D-88C6-A45319D56707}" type="presParOf" srcId="{92C18114-4B67-4A67-A27C-48B3C1B36A49}" destId="{672C7A0F-1360-457B-A9A1-895950C27675}" srcOrd="7" destOrd="0" presId="urn:microsoft.com/office/officeart/2005/8/layout/list1"/>
    <dgm:cxn modelId="{F087C96C-7A91-4AFE-95E7-10651790E30B}" type="presParOf" srcId="{92C18114-4B67-4A67-A27C-48B3C1B36A49}" destId="{CB828A89-011D-4A40-9DC4-5C004C8D3FEF}" srcOrd="8" destOrd="0" presId="urn:microsoft.com/office/officeart/2005/8/layout/list1"/>
    <dgm:cxn modelId="{2C592C62-BAF4-4C4F-87E4-3AE6AC3744F5}" type="presParOf" srcId="{CB828A89-011D-4A40-9DC4-5C004C8D3FEF}" destId="{583EDBAE-551C-4971-80EA-B67FB77148B2}" srcOrd="0" destOrd="0" presId="urn:microsoft.com/office/officeart/2005/8/layout/list1"/>
    <dgm:cxn modelId="{297DC638-F68C-48DF-A374-6C6027542C22}" type="presParOf" srcId="{CB828A89-011D-4A40-9DC4-5C004C8D3FEF}" destId="{D30CCFD3-EDE6-48F0-889B-0787ECC3E398}" srcOrd="1" destOrd="0" presId="urn:microsoft.com/office/officeart/2005/8/layout/list1"/>
    <dgm:cxn modelId="{D3407314-78F2-4B36-94A4-651AB138E975}" type="presParOf" srcId="{92C18114-4B67-4A67-A27C-48B3C1B36A49}" destId="{733FE37C-FF0B-47CF-B1C6-2CD672C93A8D}" srcOrd="9" destOrd="0" presId="urn:microsoft.com/office/officeart/2005/8/layout/list1"/>
    <dgm:cxn modelId="{5265103E-9849-443C-9458-EDA7F8E58E22}" type="presParOf" srcId="{92C18114-4B67-4A67-A27C-48B3C1B36A49}" destId="{8FDD7EBC-83FD-40B0-BC16-6251AFE54D6E}" srcOrd="10" destOrd="0" presId="urn:microsoft.com/office/officeart/2005/8/layout/list1"/>
    <dgm:cxn modelId="{818A3890-25DA-4E25-BA72-6A3E28EFAF90}" type="presParOf" srcId="{92C18114-4B67-4A67-A27C-48B3C1B36A49}" destId="{8544D8AA-7030-47D8-A0AC-6F785C68635B}" srcOrd="11" destOrd="0" presId="urn:microsoft.com/office/officeart/2005/8/layout/list1"/>
    <dgm:cxn modelId="{0FFFD4E1-8071-4811-ADA4-0B77AC3F1EA0}" type="presParOf" srcId="{92C18114-4B67-4A67-A27C-48B3C1B36A49}" destId="{026FAE42-C02C-4A72-B27D-DF1FB06C7561}" srcOrd="12" destOrd="0" presId="urn:microsoft.com/office/officeart/2005/8/layout/list1"/>
    <dgm:cxn modelId="{3A281C38-6E9F-4CA1-992A-9AC9A91D7042}" type="presParOf" srcId="{026FAE42-C02C-4A72-B27D-DF1FB06C7561}" destId="{17F3CB2B-B63D-4AF1-8863-3410804FE503}" srcOrd="0" destOrd="0" presId="urn:microsoft.com/office/officeart/2005/8/layout/list1"/>
    <dgm:cxn modelId="{8F45E82A-48A7-42D8-AA36-74319673F8DC}" type="presParOf" srcId="{026FAE42-C02C-4A72-B27D-DF1FB06C7561}" destId="{47C0AB1B-A320-4156-874C-32E50A0A9C27}" srcOrd="1" destOrd="0" presId="urn:microsoft.com/office/officeart/2005/8/layout/list1"/>
    <dgm:cxn modelId="{9666CEFE-04DF-40F8-8EED-848D1CE987BA}" type="presParOf" srcId="{92C18114-4B67-4A67-A27C-48B3C1B36A49}" destId="{C09C856D-AE57-4041-9DC9-D9F9DEA07E4C}" srcOrd="13" destOrd="0" presId="urn:microsoft.com/office/officeart/2005/8/layout/list1"/>
    <dgm:cxn modelId="{45173602-4C59-4ED6-82B3-4C242E7C366F}" type="presParOf" srcId="{92C18114-4B67-4A67-A27C-48B3C1B36A49}" destId="{F5BEE9BB-68CD-46FB-A3AC-AD8859B3CFE8}" srcOrd="14" destOrd="0" presId="urn:microsoft.com/office/officeart/2005/8/layout/list1"/>
    <dgm:cxn modelId="{6AEE0800-D08F-4B5A-9F6B-7B988A9C26D2}" type="presParOf" srcId="{92C18114-4B67-4A67-A27C-48B3C1B36A49}" destId="{BBDD1A62-5287-4D8C-A982-ED8043AB359B}" srcOrd="15" destOrd="0" presId="urn:microsoft.com/office/officeart/2005/8/layout/list1"/>
    <dgm:cxn modelId="{A609901C-EAFC-4FF7-8ECB-16FC700CF5DC}" type="presParOf" srcId="{92C18114-4B67-4A67-A27C-48B3C1B36A49}" destId="{B173C060-24DC-416D-97FC-E2BC92386516}" srcOrd="16" destOrd="0" presId="urn:microsoft.com/office/officeart/2005/8/layout/list1"/>
    <dgm:cxn modelId="{4B2999C0-5C80-4AD4-9E6D-B99EAC077A8A}" type="presParOf" srcId="{B173C060-24DC-416D-97FC-E2BC92386516}" destId="{C5CE272C-7B27-4510-AE5A-73F28B47CA0A}" srcOrd="0" destOrd="0" presId="urn:microsoft.com/office/officeart/2005/8/layout/list1"/>
    <dgm:cxn modelId="{93AA5959-2E34-489B-88E2-87F40181AF2F}" type="presParOf" srcId="{B173C060-24DC-416D-97FC-E2BC92386516}" destId="{6B290FCC-16F4-4392-A5AF-B3FB6010D423}" srcOrd="1" destOrd="0" presId="urn:microsoft.com/office/officeart/2005/8/layout/list1"/>
    <dgm:cxn modelId="{C31FE916-8AD3-4960-8088-71375FBC4E7A}" type="presParOf" srcId="{92C18114-4B67-4A67-A27C-48B3C1B36A49}" destId="{08C81E61-10F9-47BA-ADE5-FEA75FF721CB}" srcOrd="17" destOrd="0" presId="urn:microsoft.com/office/officeart/2005/8/layout/list1"/>
    <dgm:cxn modelId="{F949E334-9CC6-45B1-8BB0-AB0AD7B3BECE}" type="presParOf" srcId="{92C18114-4B67-4A67-A27C-48B3C1B36A49}" destId="{FFCFD392-218B-4216-8F12-15517DB2C848}" srcOrd="18" destOrd="0" presId="urn:microsoft.com/office/officeart/2005/8/layout/list1"/>
    <dgm:cxn modelId="{3F62FDB5-9001-4E4B-BA0B-BDE879715EC9}" type="presParOf" srcId="{92C18114-4B67-4A67-A27C-48B3C1B36A49}" destId="{017EBA5A-75B9-48C5-AA25-E28F5442548A}" srcOrd="19" destOrd="0" presId="urn:microsoft.com/office/officeart/2005/8/layout/list1"/>
    <dgm:cxn modelId="{A4EE3176-7B56-4EA1-A4B8-C94AB571BEA0}" type="presParOf" srcId="{92C18114-4B67-4A67-A27C-48B3C1B36A49}" destId="{7E94338B-F5DD-4C55-9228-D8205F3B009F}" srcOrd="20" destOrd="0" presId="urn:microsoft.com/office/officeart/2005/8/layout/list1"/>
    <dgm:cxn modelId="{70BDEC60-A6E2-4819-89A6-5F1A040A3888}" type="presParOf" srcId="{7E94338B-F5DD-4C55-9228-D8205F3B009F}" destId="{088566CE-2E60-4E20-AA40-AB63E1DBF9C9}" srcOrd="0" destOrd="0" presId="urn:microsoft.com/office/officeart/2005/8/layout/list1"/>
    <dgm:cxn modelId="{708FC626-EE58-49CC-AC72-CC322C200CAA}" type="presParOf" srcId="{7E94338B-F5DD-4C55-9228-D8205F3B009F}" destId="{3D636B57-67B3-4661-B412-203C0C48EB78}" srcOrd="1" destOrd="0" presId="urn:microsoft.com/office/officeart/2005/8/layout/list1"/>
    <dgm:cxn modelId="{6D6EB6DE-66BC-405A-B9AF-1BE7AA48C16E}" type="presParOf" srcId="{92C18114-4B67-4A67-A27C-48B3C1B36A49}" destId="{E63F71C4-E76A-4CA5-B100-04CBF5623A93}" srcOrd="21" destOrd="0" presId="urn:microsoft.com/office/officeart/2005/8/layout/list1"/>
    <dgm:cxn modelId="{938D4D22-19D6-4380-A48D-5FAB34B11B46}" type="presParOf" srcId="{92C18114-4B67-4A67-A27C-48B3C1B36A49}" destId="{BE0DA3A2-2B73-41F0-ADF1-3D05E2D59C57}" srcOrd="22" destOrd="0" presId="urn:microsoft.com/office/officeart/2005/8/layout/list1"/>
    <dgm:cxn modelId="{819F8869-7D3A-47E3-9F8A-675DD22CD869}" type="presParOf" srcId="{92C18114-4B67-4A67-A27C-48B3C1B36A49}" destId="{1D2C8F8F-BA67-4ECE-B84A-F14F2A07980E}" srcOrd="23" destOrd="0" presId="urn:microsoft.com/office/officeart/2005/8/layout/list1"/>
    <dgm:cxn modelId="{E64DFDFD-C2D1-4A9A-871D-E3A5110F7368}" type="presParOf" srcId="{92C18114-4B67-4A67-A27C-48B3C1B36A49}" destId="{A65D4457-AEE0-4D0C-8DC6-B8CF2AB749E7}" srcOrd="24" destOrd="0" presId="urn:microsoft.com/office/officeart/2005/8/layout/list1"/>
    <dgm:cxn modelId="{050716B7-B841-4594-81B3-93456D436C18}" type="presParOf" srcId="{A65D4457-AEE0-4D0C-8DC6-B8CF2AB749E7}" destId="{3B6F30DA-EA03-4D62-81B1-8B73D2508FB6}" srcOrd="0" destOrd="0" presId="urn:microsoft.com/office/officeart/2005/8/layout/list1"/>
    <dgm:cxn modelId="{EB4EF963-B184-44CD-98CC-F74336460575}" type="presParOf" srcId="{A65D4457-AEE0-4D0C-8DC6-B8CF2AB749E7}" destId="{4429DFA7-54D4-4B69-9B29-A717929BA90C}" srcOrd="1" destOrd="0" presId="urn:microsoft.com/office/officeart/2005/8/layout/list1"/>
    <dgm:cxn modelId="{2A1CA9B3-9A99-40F0-BBDA-A4631A58C8F1}" type="presParOf" srcId="{92C18114-4B67-4A67-A27C-48B3C1B36A49}" destId="{A2493602-71D4-4D4A-B0E9-FC4C4C5A5410}" srcOrd="25" destOrd="0" presId="urn:microsoft.com/office/officeart/2005/8/layout/list1"/>
    <dgm:cxn modelId="{70F35FE4-BEFF-4158-AA85-07CAE56B92A5}" type="presParOf" srcId="{92C18114-4B67-4A67-A27C-48B3C1B36A49}" destId="{8172A780-1B95-4A6A-AE34-60906E745826}" srcOrd="26" destOrd="0" presId="urn:microsoft.com/office/officeart/2005/8/layout/list1"/>
    <dgm:cxn modelId="{D4233E58-FD51-4A95-8F3B-DB9579E25847}" type="presParOf" srcId="{92C18114-4B67-4A67-A27C-48B3C1B36A49}" destId="{E7882386-FEF1-4883-A2BD-AF39093ED3DE}" srcOrd="27" destOrd="0" presId="urn:microsoft.com/office/officeart/2005/8/layout/list1"/>
    <dgm:cxn modelId="{E982D323-DE60-4188-A74F-B5BCCBCBFF1A}" type="presParOf" srcId="{92C18114-4B67-4A67-A27C-48B3C1B36A49}" destId="{C3C9BB46-2053-4C9F-AA2A-2768B2C6E18C}" srcOrd="28" destOrd="0" presId="urn:microsoft.com/office/officeart/2005/8/layout/list1"/>
    <dgm:cxn modelId="{947AAB5F-5522-44AA-8714-794C1601BFFB}" type="presParOf" srcId="{C3C9BB46-2053-4C9F-AA2A-2768B2C6E18C}" destId="{B59D5F86-50F7-481D-972E-653CD0FA4256}" srcOrd="0" destOrd="0" presId="urn:microsoft.com/office/officeart/2005/8/layout/list1"/>
    <dgm:cxn modelId="{8F8FF160-1CC2-442F-ABEA-D0CF722B3A97}" type="presParOf" srcId="{C3C9BB46-2053-4C9F-AA2A-2768B2C6E18C}" destId="{583E9994-8098-44E2-BF09-5611481FAAE9}" srcOrd="1" destOrd="0" presId="urn:microsoft.com/office/officeart/2005/8/layout/list1"/>
    <dgm:cxn modelId="{6BFA0E29-AC9C-4A2B-987F-44913573A27E}" type="presParOf" srcId="{92C18114-4B67-4A67-A27C-48B3C1B36A49}" destId="{C2F8B8F1-CD0A-492A-9BDE-F076255D8DCC}" srcOrd="29" destOrd="0" presId="urn:microsoft.com/office/officeart/2005/8/layout/list1"/>
    <dgm:cxn modelId="{D7D17D92-91A8-4912-AD45-EA7A71A5CE06}" type="presParOf" srcId="{92C18114-4B67-4A67-A27C-48B3C1B36A49}" destId="{9C01E542-0D3C-48A2-9FB4-47C07A85FFA7}" srcOrd="30" destOrd="0" presId="urn:microsoft.com/office/officeart/2005/8/layout/list1"/>
    <dgm:cxn modelId="{32852081-B57C-41A0-9AA0-22E0D9F04161}" type="presParOf" srcId="{92C18114-4B67-4A67-A27C-48B3C1B36A49}" destId="{90037148-D1BE-429B-ACCF-0D75555B59EF}" srcOrd="31" destOrd="0" presId="urn:microsoft.com/office/officeart/2005/8/layout/list1"/>
    <dgm:cxn modelId="{4B115DD5-2CE8-482F-A910-6A40CC884436}" type="presParOf" srcId="{92C18114-4B67-4A67-A27C-48B3C1B36A49}" destId="{E8E6E353-1489-4017-B58C-0C56A5C52026}" srcOrd="32" destOrd="0" presId="urn:microsoft.com/office/officeart/2005/8/layout/list1"/>
    <dgm:cxn modelId="{8CF41996-0315-4AF8-A45F-3D25DCA3E148}" type="presParOf" srcId="{E8E6E353-1489-4017-B58C-0C56A5C52026}" destId="{27DB8919-178E-411E-BB4E-4916054EC735}" srcOrd="0" destOrd="0" presId="urn:microsoft.com/office/officeart/2005/8/layout/list1"/>
    <dgm:cxn modelId="{7BFC888F-0682-4D59-89E5-099907076D0E}" type="presParOf" srcId="{E8E6E353-1489-4017-B58C-0C56A5C52026}" destId="{0688C5A3-D4F4-41E6-B2E6-400D23E87F1C}" srcOrd="1" destOrd="0" presId="urn:microsoft.com/office/officeart/2005/8/layout/list1"/>
    <dgm:cxn modelId="{617ED701-C78C-4DD1-8BF7-14555A3AAB51}" type="presParOf" srcId="{92C18114-4B67-4A67-A27C-48B3C1B36A49}" destId="{69DCF63C-10DC-481C-A31F-7E0394624F45}" srcOrd="33" destOrd="0" presId="urn:microsoft.com/office/officeart/2005/8/layout/list1"/>
    <dgm:cxn modelId="{3927483F-8903-45BA-9B0D-C92CCC9F97A4}" type="presParOf" srcId="{92C18114-4B67-4A67-A27C-48B3C1B36A49}" destId="{3E6CA81B-A1CA-49C5-9C44-34091976574C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574F3D1-5633-47CB-ADFA-9A017F74C53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7C66613-0A04-4598-AA59-45ADA3E1A550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pt-BR" sz="1800" b="1" dirty="0" smtClean="0">
              <a:solidFill>
                <a:schemeClr val="tx1"/>
              </a:solidFill>
            </a:rPr>
            <a:t>2007</a:t>
          </a:r>
          <a:endParaRPr lang="pt-BR" sz="1800" b="1" dirty="0">
            <a:solidFill>
              <a:schemeClr val="tx1"/>
            </a:solidFill>
          </a:endParaRPr>
        </a:p>
      </dgm:t>
    </dgm:pt>
    <dgm:pt modelId="{8CD19EC5-8882-4C10-96E7-BE602B7D72C5}" type="parTrans" cxnId="{A9891E72-02C1-4D59-9313-CBA278A8D73A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426382BA-EE46-4E21-AF34-7795967C78B9}" type="sibTrans" cxnId="{A9891E72-02C1-4D59-9313-CBA278A8D73A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9DB4DED1-7038-4D28-9621-09E4177D96F6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pt-BR" sz="1800" b="1" dirty="0" smtClean="0">
              <a:solidFill>
                <a:schemeClr val="tx1"/>
              </a:solidFill>
            </a:rPr>
            <a:t>2008</a:t>
          </a:r>
          <a:endParaRPr lang="pt-BR" sz="1800" b="1" dirty="0">
            <a:solidFill>
              <a:schemeClr val="tx1"/>
            </a:solidFill>
          </a:endParaRPr>
        </a:p>
      </dgm:t>
    </dgm:pt>
    <dgm:pt modelId="{6F6EC8F4-B794-49EE-8189-B5AB3D497816}" type="parTrans" cxnId="{2759D7F3-97C9-486F-9C70-FCB819B72EE4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EFCE878C-FB6C-49C2-9B56-7B6C96679705}" type="sibTrans" cxnId="{2759D7F3-97C9-486F-9C70-FCB819B72EE4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AF37D966-7332-4B4E-BAB7-585F94B3BAEE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pt-BR" sz="1800" b="1" dirty="0" smtClean="0">
              <a:solidFill>
                <a:schemeClr val="tx1"/>
              </a:solidFill>
            </a:rPr>
            <a:t>2002</a:t>
          </a:r>
          <a:endParaRPr lang="pt-BR" sz="1800" b="1" dirty="0">
            <a:solidFill>
              <a:schemeClr val="tx1"/>
            </a:solidFill>
          </a:endParaRPr>
        </a:p>
      </dgm:t>
    </dgm:pt>
    <dgm:pt modelId="{3CF8F71A-BD8A-4C78-87ED-BB412E965EA7}" type="parTrans" cxnId="{83A3A16D-4C30-4164-97F5-E34D9A98E1C5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6588DE17-9909-4A6A-8232-7AA48556CA20}" type="sibTrans" cxnId="{83A3A16D-4C30-4164-97F5-E34D9A98E1C5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4DEAC74A-805F-4A47-B527-F7150EAA0949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pt-BR" sz="1800" b="1" dirty="0" smtClean="0">
              <a:solidFill>
                <a:schemeClr val="tx1"/>
              </a:solidFill>
            </a:rPr>
            <a:t>2012</a:t>
          </a:r>
          <a:endParaRPr lang="pt-BR" sz="1800" b="1" dirty="0">
            <a:solidFill>
              <a:schemeClr val="tx1"/>
            </a:solidFill>
          </a:endParaRPr>
        </a:p>
      </dgm:t>
    </dgm:pt>
    <dgm:pt modelId="{80D10783-2459-44B2-BB19-5A32A3D119D2}" type="parTrans" cxnId="{48E3D68E-1EEB-455B-B700-A940EB8DBD1F}">
      <dgm:prSet/>
      <dgm:spPr/>
      <dgm:t>
        <a:bodyPr/>
        <a:lstStyle/>
        <a:p>
          <a:endParaRPr lang="pt-BR"/>
        </a:p>
      </dgm:t>
    </dgm:pt>
    <dgm:pt modelId="{88934537-DA25-4758-9DDE-2F478EA809DE}" type="sibTrans" cxnId="{48E3D68E-1EEB-455B-B700-A940EB8DBD1F}">
      <dgm:prSet/>
      <dgm:spPr/>
      <dgm:t>
        <a:bodyPr/>
        <a:lstStyle/>
        <a:p>
          <a:endParaRPr lang="pt-BR"/>
        </a:p>
      </dgm:t>
    </dgm:pt>
    <dgm:pt modelId="{DAF2E64A-05F4-4671-80A2-C9C529022F87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pt-BR" sz="1800" b="1" dirty="0" smtClean="0">
              <a:solidFill>
                <a:schemeClr val="tx1"/>
              </a:solidFill>
            </a:rPr>
            <a:t>2013</a:t>
          </a:r>
          <a:endParaRPr lang="pt-BR" sz="1800" b="1" dirty="0">
            <a:solidFill>
              <a:schemeClr val="tx1"/>
            </a:solidFill>
          </a:endParaRPr>
        </a:p>
      </dgm:t>
    </dgm:pt>
    <dgm:pt modelId="{344C86C9-AF1A-4F1C-BD0C-A46AD9126B2C}" type="parTrans" cxnId="{22D52C71-3809-4B65-8899-63588C7BF983}">
      <dgm:prSet/>
      <dgm:spPr/>
      <dgm:t>
        <a:bodyPr/>
        <a:lstStyle/>
        <a:p>
          <a:endParaRPr lang="pt-BR"/>
        </a:p>
      </dgm:t>
    </dgm:pt>
    <dgm:pt modelId="{654F6BBD-6A96-41F9-9EB2-52B29B8EEABA}" type="sibTrans" cxnId="{22D52C71-3809-4B65-8899-63588C7BF983}">
      <dgm:prSet/>
      <dgm:spPr/>
      <dgm:t>
        <a:bodyPr/>
        <a:lstStyle/>
        <a:p>
          <a:endParaRPr lang="pt-BR"/>
        </a:p>
      </dgm:t>
    </dgm:pt>
    <dgm:pt modelId="{FD14A985-EFBF-4084-A7AB-943B7F905EF0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pt-BR" sz="1800" b="1" dirty="0" smtClean="0">
              <a:solidFill>
                <a:schemeClr val="tx1"/>
              </a:solidFill>
            </a:rPr>
            <a:t>2010</a:t>
          </a:r>
          <a:endParaRPr lang="pt-BR" sz="1800" b="1" dirty="0">
            <a:solidFill>
              <a:schemeClr val="tx1"/>
            </a:solidFill>
          </a:endParaRPr>
        </a:p>
      </dgm:t>
    </dgm:pt>
    <dgm:pt modelId="{43043D80-E099-4011-B5DD-4502813B7AF8}" type="parTrans" cxnId="{B7F1B289-97D1-4B04-8F3E-82D5AE70FE65}">
      <dgm:prSet/>
      <dgm:spPr/>
      <dgm:t>
        <a:bodyPr/>
        <a:lstStyle/>
        <a:p>
          <a:endParaRPr lang="pt-BR"/>
        </a:p>
      </dgm:t>
    </dgm:pt>
    <dgm:pt modelId="{6DC018E1-33F9-4F8E-8C43-CAD62EBBE93D}" type="sibTrans" cxnId="{B7F1B289-97D1-4B04-8F3E-82D5AE70FE65}">
      <dgm:prSet/>
      <dgm:spPr/>
      <dgm:t>
        <a:bodyPr/>
        <a:lstStyle/>
        <a:p>
          <a:endParaRPr lang="pt-BR"/>
        </a:p>
      </dgm:t>
    </dgm:pt>
    <dgm:pt modelId="{C0A77DD4-38BF-4587-98D0-1C296537C708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pt-BR" sz="1800" b="1" dirty="0" smtClean="0">
              <a:solidFill>
                <a:schemeClr val="tx1"/>
              </a:solidFill>
            </a:rPr>
            <a:t>1997</a:t>
          </a:r>
          <a:endParaRPr lang="pt-BR" sz="1800" b="1" dirty="0">
            <a:solidFill>
              <a:schemeClr val="tx1"/>
            </a:solidFill>
          </a:endParaRPr>
        </a:p>
      </dgm:t>
    </dgm:pt>
    <dgm:pt modelId="{D53A84FC-D887-4E72-AAD3-1ACCBDB411DF}" type="parTrans" cxnId="{99516EBC-1549-4B37-AA20-D6E6E2B64EE3}">
      <dgm:prSet/>
      <dgm:spPr/>
      <dgm:t>
        <a:bodyPr/>
        <a:lstStyle/>
        <a:p>
          <a:endParaRPr lang="pt-BR"/>
        </a:p>
      </dgm:t>
    </dgm:pt>
    <dgm:pt modelId="{0CEEEB7A-6DD4-4F23-82D6-527A5CE2DB8B}" type="sibTrans" cxnId="{99516EBC-1549-4B37-AA20-D6E6E2B64EE3}">
      <dgm:prSet/>
      <dgm:spPr/>
      <dgm:t>
        <a:bodyPr/>
        <a:lstStyle/>
        <a:p>
          <a:endParaRPr lang="pt-BR"/>
        </a:p>
      </dgm:t>
    </dgm:pt>
    <dgm:pt modelId="{1BCC07FF-03C8-4C3E-9311-0101335FE0CF}">
      <dgm:prSet custT="1"/>
      <dgm:spPr/>
      <dgm:t>
        <a:bodyPr/>
        <a:lstStyle/>
        <a:p>
          <a:pPr algn="ctr"/>
          <a:r>
            <a:rPr lang="pt-BR" sz="1100" dirty="0" smtClean="0"/>
            <a:t>Primeira ficha notificação  ocorrências - Iniciativa da enfermagem</a:t>
          </a:r>
          <a:endParaRPr lang="pt-BR" sz="1100" b="1" dirty="0">
            <a:solidFill>
              <a:schemeClr val="tx1"/>
            </a:solidFill>
          </a:endParaRPr>
        </a:p>
      </dgm:t>
    </dgm:pt>
    <dgm:pt modelId="{75813083-D048-4C45-AFED-98341C091278}" type="parTrans" cxnId="{3574C5CF-B75D-44E6-AB16-75C05A82B741}">
      <dgm:prSet/>
      <dgm:spPr/>
      <dgm:t>
        <a:bodyPr/>
        <a:lstStyle/>
        <a:p>
          <a:endParaRPr lang="pt-BR"/>
        </a:p>
      </dgm:t>
    </dgm:pt>
    <dgm:pt modelId="{376126FC-B1F2-4521-940F-05437D262C0B}" type="sibTrans" cxnId="{3574C5CF-B75D-44E6-AB16-75C05A82B741}">
      <dgm:prSet/>
      <dgm:spPr/>
      <dgm:t>
        <a:bodyPr/>
        <a:lstStyle/>
        <a:p>
          <a:endParaRPr lang="pt-BR"/>
        </a:p>
      </dgm:t>
    </dgm:pt>
    <dgm:pt modelId="{CDCD02E4-9166-47C4-9BC6-5CD7AE8E674B}">
      <dgm:prSet phldrT="[Texto]" custT="1"/>
      <dgm:spPr/>
      <dgm:t>
        <a:bodyPr/>
        <a:lstStyle/>
        <a:p>
          <a:pPr algn="ctr"/>
          <a:r>
            <a:rPr lang="pt-BR" sz="1100" dirty="0" smtClean="0"/>
            <a:t>Programa de Hospitais Sentinela – ANVISA.</a:t>
          </a:r>
          <a:endParaRPr lang="pt-BR" sz="1200" b="1" dirty="0">
            <a:solidFill>
              <a:schemeClr val="tx1"/>
            </a:solidFill>
          </a:endParaRPr>
        </a:p>
      </dgm:t>
    </dgm:pt>
    <dgm:pt modelId="{5AB2F2B9-9E3D-4C3D-A4E7-BB180D8928F9}" type="parTrans" cxnId="{40CFE584-D98D-4A2B-9BE8-BA12193EE967}">
      <dgm:prSet/>
      <dgm:spPr/>
      <dgm:t>
        <a:bodyPr/>
        <a:lstStyle/>
        <a:p>
          <a:endParaRPr lang="pt-BR"/>
        </a:p>
      </dgm:t>
    </dgm:pt>
    <dgm:pt modelId="{FEEAE9F1-62CF-4DFA-B508-14739DD65000}" type="sibTrans" cxnId="{40CFE584-D98D-4A2B-9BE8-BA12193EE967}">
      <dgm:prSet/>
      <dgm:spPr/>
      <dgm:t>
        <a:bodyPr/>
        <a:lstStyle/>
        <a:p>
          <a:endParaRPr lang="pt-BR"/>
        </a:p>
      </dgm:t>
    </dgm:pt>
    <dgm:pt modelId="{C1097BD1-66E6-4384-A15B-DA51F4AC3824}">
      <dgm:prSet phldrT="[Texto]" custT="1"/>
      <dgm:spPr/>
      <dgm:t>
        <a:bodyPr/>
        <a:lstStyle/>
        <a:p>
          <a:pPr algn="ctr"/>
          <a:r>
            <a:rPr lang="pt-BR" sz="1100" dirty="0" smtClean="0"/>
            <a:t>Acreditação JCI</a:t>
          </a:r>
          <a:endParaRPr lang="pt-BR" sz="1100" b="1" dirty="0">
            <a:solidFill>
              <a:schemeClr val="tx1"/>
            </a:solidFill>
          </a:endParaRPr>
        </a:p>
      </dgm:t>
    </dgm:pt>
    <dgm:pt modelId="{897D704B-2C06-433D-8329-57600D6149A7}" type="parTrans" cxnId="{DBB8A0C2-FE3F-4B63-BD0B-EE8EE83FE6AE}">
      <dgm:prSet/>
      <dgm:spPr/>
      <dgm:t>
        <a:bodyPr/>
        <a:lstStyle/>
        <a:p>
          <a:endParaRPr lang="pt-BR"/>
        </a:p>
      </dgm:t>
    </dgm:pt>
    <dgm:pt modelId="{F3179AFB-2D56-49FA-9C10-27F6C81CC5D9}" type="sibTrans" cxnId="{DBB8A0C2-FE3F-4B63-BD0B-EE8EE83FE6AE}">
      <dgm:prSet/>
      <dgm:spPr/>
      <dgm:t>
        <a:bodyPr/>
        <a:lstStyle/>
        <a:p>
          <a:endParaRPr lang="pt-BR"/>
        </a:p>
      </dgm:t>
    </dgm:pt>
    <dgm:pt modelId="{6E22003F-9F3E-4463-8C64-510B5FCC9528}">
      <dgm:prSet phldrT="[Texto]" custT="1"/>
      <dgm:spPr/>
      <dgm:t>
        <a:bodyPr/>
        <a:lstStyle/>
        <a:p>
          <a:pPr algn="ctr"/>
          <a:r>
            <a:rPr lang="pt-BR" sz="1100" dirty="0" smtClean="0"/>
            <a:t>Início notificação eletrônica</a:t>
          </a:r>
          <a:endParaRPr lang="pt-BR" sz="1100" b="1" dirty="0">
            <a:solidFill>
              <a:schemeClr val="tx1"/>
            </a:solidFill>
          </a:endParaRPr>
        </a:p>
      </dgm:t>
    </dgm:pt>
    <dgm:pt modelId="{C56CE0E9-03F3-479C-B61E-FCACADAD2CC1}" type="parTrans" cxnId="{761820C4-37D1-4166-A09F-4A0DA4E5BACE}">
      <dgm:prSet/>
      <dgm:spPr/>
      <dgm:t>
        <a:bodyPr/>
        <a:lstStyle/>
        <a:p>
          <a:endParaRPr lang="pt-BR"/>
        </a:p>
      </dgm:t>
    </dgm:pt>
    <dgm:pt modelId="{0AB056FF-2D11-4FA3-B557-F36467412B34}" type="sibTrans" cxnId="{761820C4-37D1-4166-A09F-4A0DA4E5BACE}">
      <dgm:prSet/>
      <dgm:spPr/>
      <dgm:t>
        <a:bodyPr/>
        <a:lstStyle/>
        <a:p>
          <a:endParaRPr lang="pt-BR"/>
        </a:p>
      </dgm:t>
    </dgm:pt>
    <dgm:pt modelId="{A068645F-72B7-4A7C-B2FB-6434830F859E}">
      <dgm:prSet phldrT="[Texto]" custT="1"/>
      <dgm:spPr/>
      <dgm:t>
        <a:bodyPr/>
        <a:lstStyle/>
        <a:p>
          <a:pPr algn="ctr"/>
          <a:endParaRPr lang="pt-BR" sz="1200" b="1" dirty="0">
            <a:solidFill>
              <a:schemeClr val="tx1"/>
            </a:solidFill>
          </a:endParaRPr>
        </a:p>
      </dgm:t>
    </dgm:pt>
    <dgm:pt modelId="{443B5428-DCA1-4D34-BFD3-2FDCFEF165D7}" type="parTrans" cxnId="{DC7DAE41-928E-40DD-9536-2CA87B5B8BA6}">
      <dgm:prSet/>
      <dgm:spPr/>
      <dgm:t>
        <a:bodyPr/>
        <a:lstStyle/>
        <a:p>
          <a:endParaRPr lang="pt-BR"/>
        </a:p>
      </dgm:t>
    </dgm:pt>
    <dgm:pt modelId="{492F8278-A3ED-4AFE-8E8E-3CCA0DC13BB9}" type="sibTrans" cxnId="{DC7DAE41-928E-40DD-9536-2CA87B5B8BA6}">
      <dgm:prSet/>
      <dgm:spPr/>
      <dgm:t>
        <a:bodyPr/>
        <a:lstStyle/>
        <a:p>
          <a:endParaRPr lang="pt-BR"/>
        </a:p>
      </dgm:t>
    </dgm:pt>
    <dgm:pt modelId="{A7661CFF-A3A4-4877-A0B6-D1F12CBCC286}">
      <dgm:prSet phldrT="[Texto]" custT="1"/>
      <dgm:spPr/>
      <dgm:t>
        <a:bodyPr/>
        <a:lstStyle/>
        <a:p>
          <a:pPr algn="ctr"/>
          <a:r>
            <a:rPr lang="pt-BR" sz="1100" dirty="0" smtClean="0"/>
            <a:t>Incorporação da classificação por tipo  e por dano</a:t>
          </a:r>
          <a:endParaRPr lang="pt-BR" sz="1100" b="1" dirty="0">
            <a:solidFill>
              <a:schemeClr val="tx1"/>
            </a:solidFill>
          </a:endParaRPr>
        </a:p>
      </dgm:t>
    </dgm:pt>
    <dgm:pt modelId="{CA345B65-1EE9-4A0A-9126-59098CAA6DA0}" type="parTrans" cxnId="{1E7C6B07-2900-4161-89BC-36B1A46A5C5C}">
      <dgm:prSet/>
      <dgm:spPr/>
      <dgm:t>
        <a:bodyPr/>
        <a:lstStyle/>
        <a:p>
          <a:endParaRPr lang="pt-BR"/>
        </a:p>
      </dgm:t>
    </dgm:pt>
    <dgm:pt modelId="{91596415-418E-4D7E-AA21-D93723A1112A}" type="sibTrans" cxnId="{1E7C6B07-2900-4161-89BC-36B1A46A5C5C}">
      <dgm:prSet/>
      <dgm:spPr/>
      <dgm:t>
        <a:bodyPr/>
        <a:lstStyle/>
        <a:p>
          <a:endParaRPr lang="pt-BR"/>
        </a:p>
      </dgm:t>
    </dgm:pt>
    <dgm:pt modelId="{18560206-6E81-46B8-8401-80737F276BC9}">
      <dgm:prSet custT="1"/>
      <dgm:spPr/>
      <dgm:t>
        <a:bodyPr/>
        <a:lstStyle/>
        <a:p>
          <a:pPr algn="ctr"/>
          <a:r>
            <a:rPr lang="pt-BR" sz="1100" b="0" dirty="0" smtClean="0">
              <a:solidFill>
                <a:schemeClr val="tx1"/>
              </a:solidFill>
            </a:rPr>
            <a:t>Criação da Gerência de Seg. Assistencial</a:t>
          </a:r>
          <a:endParaRPr lang="pt-BR" sz="1100" b="0" dirty="0">
            <a:solidFill>
              <a:schemeClr val="tx1"/>
            </a:solidFill>
          </a:endParaRPr>
        </a:p>
      </dgm:t>
    </dgm:pt>
    <dgm:pt modelId="{E6FEBE82-9391-4F5D-BA52-48C7C0A2F663}" type="parTrans" cxnId="{CCE43B4F-322C-4384-8531-2B2D392AC6BE}">
      <dgm:prSet/>
      <dgm:spPr/>
      <dgm:t>
        <a:bodyPr/>
        <a:lstStyle/>
        <a:p>
          <a:endParaRPr lang="pt-BR"/>
        </a:p>
      </dgm:t>
    </dgm:pt>
    <dgm:pt modelId="{9DB22132-6A19-41BB-8CAA-F2E0459EEFCA}" type="sibTrans" cxnId="{CCE43B4F-322C-4384-8531-2B2D392AC6BE}">
      <dgm:prSet/>
      <dgm:spPr/>
      <dgm:t>
        <a:bodyPr/>
        <a:lstStyle/>
        <a:p>
          <a:endParaRPr lang="pt-BR"/>
        </a:p>
      </dgm:t>
    </dgm:pt>
    <dgm:pt modelId="{AC0AD0A3-3D9F-4493-BD97-501438920143}">
      <dgm:prSet custT="1"/>
      <dgm:spPr/>
      <dgm:t>
        <a:bodyPr/>
        <a:lstStyle/>
        <a:p>
          <a:pPr algn="ctr"/>
          <a:r>
            <a:rPr lang="pt-BR" sz="1100" b="0" dirty="0" smtClean="0">
              <a:solidFill>
                <a:schemeClr val="tx1"/>
              </a:solidFill>
            </a:rPr>
            <a:t>Membro do Comitê Nacional de Segurança do Paciente</a:t>
          </a:r>
          <a:endParaRPr lang="pt-BR" sz="1100" b="0" dirty="0">
            <a:solidFill>
              <a:schemeClr val="tx1"/>
            </a:solidFill>
          </a:endParaRPr>
        </a:p>
      </dgm:t>
    </dgm:pt>
    <dgm:pt modelId="{2EB94700-1102-4A1E-8667-D3224F5303D4}" type="parTrans" cxnId="{23CB1EB2-5DE4-4B40-9257-206DD9101FA8}">
      <dgm:prSet/>
      <dgm:spPr/>
      <dgm:t>
        <a:bodyPr/>
        <a:lstStyle/>
        <a:p>
          <a:endParaRPr lang="pt-BR"/>
        </a:p>
      </dgm:t>
    </dgm:pt>
    <dgm:pt modelId="{7EE5736E-B9DF-45EA-A21C-E1FD40B7A0D3}" type="sibTrans" cxnId="{23CB1EB2-5DE4-4B40-9257-206DD9101FA8}">
      <dgm:prSet/>
      <dgm:spPr/>
      <dgm:t>
        <a:bodyPr/>
        <a:lstStyle/>
        <a:p>
          <a:endParaRPr lang="pt-BR"/>
        </a:p>
      </dgm:t>
    </dgm:pt>
    <dgm:pt modelId="{F309A6A7-0E36-4705-A5E7-4D51D18B8376}">
      <dgm:prSet phldrT="[Texto]" custT="1"/>
      <dgm:spPr/>
      <dgm:t>
        <a:bodyPr/>
        <a:lstStyle/>
        <a:p>
          <a:pPr algn="ctr"/>
          <a:r>
            <a:rPr lang="pt-BR" sz="1100" dirty="0" smtClean="0"/>
            <a:t> Foco na qualidade e segurança </a:t>
          </a:r>
          <a:endParaRPr lang="pt-BR" sz="1100" b="1" dirty="0">
            <a:solidFill>
              <a:schemeClr val="tx1"/>
            </a:solidFill>
          </a:endParaRPr>
        </a:p>
      </dgm:t>
    </dgm:pt>
    <dgm:pt modelId="{C8791450-5778-4AEF-AC0C-B097673D048F}" type="parTrans" cxnId="{88D36597-52F7-494D-A5C5-1BE66531D81D}">
      <dgm:prSet/>
      <dgm:spPr/>
      <dgm:t>
        <a:bodyPr/>
        <a:lstStyle/>
        <a:p>
          <a:endParaRPr lang="pt-BR"/>
        </a:p>
      </dgm:t>
    </dgm:pt>
    <dgm:pt modelId="{BC30F9A2-7946-46D1-A9CA-B251D4FFE81F}" type="sibTrans" cxnId="{88D36597-52F7-494D-A5C5-1BE66531D81D}">
      <dgm:prSet/>
      <dgm:spPr/>
      <dgm:t>
        <a:bodyPr/>
        <a:lstStyle/>
        <a:p>
          <a:endParaRPr lang="pt-BR"/>
        </a:p>
      </dgm:t>
    </dgm:pt>
    <dgm:pt modelId="{A66D8186-7F98-4864-A8EB-A1E9E83419F7}" type="pres">
      <dgm:prSet presAssocID="{2574F3D1-5633-47CB-ADFA-9A017F74C536}" presName="Name0" presStyleCnt="0">
        <dgm:presLayoutVars>
          <dgm:dir/>
          <dgm:animLvl val="lvl"/>
          <dgm:resizeHandles val="exact"/>
        </dgm:presLayoutVars>
      </dgm:prSet>
      <dgm:spPr/>
    </dgm:pt>
    <dgm:pt modelId="{3E2BF901-14E3-4599-8022-CCAB52D98496}" type="pres">
      <dgm:prSet presAssocID="{C0A77DD4-38BF-4587-98D0-1C296537C708}" presName="composite" presStyleCnt="0"/>
      <dgm:spPr/>
    </dgm:pt>
    <dgm:pt modelId="{82FE0E4B-2338-4EA3-9175-936311FE8C14}" type="pres">
      <dgm:prSet presAssocID="{C0A77DD4-38BF-4587-98D0-1C296537C708}" presName="parTx" presStyleLbl="node1" presStyleIdx="0" presStyleCnt="7" custLinFactY="26759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2E0712C-E99F-4115-8AB4-77D9B9A579B8}" type="pres">
      <dgm:prSet presAssocID="{C0A77DD4-38BF-4587-98D0-1C296537C708}" presName="desTx" presStyleLbl="revTx" presStyleIdx="0" presStyleCnt="7" custAng="10800000" custFlipVert="1" custScaleY="65117" custLinFactNeighborX="-389" custLinFactNeighborY="4019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057F2B0-568F-40AA-9936-4FA3CA345F8F}" type="pres">
      <dgm:prSet presAssocID="{0CEEEB7A-6DD4-4F23-82D6-527A5CE2DB8B}" presName="space" presStyleCnt="0"/>
      <dgm:spPr/>
    </dgm:pt>
    <dgm:pt modelId="{B81E6CEF-AD09-4473-B503-3759A0778EFA}" type="pres">
      <dgm:prSet presAssocID="{AF37D966-7332-4B4E-BAB7-585F94B3BAEE}" presName="composite" presStyleCnt="0"/>
      <dgm:spPr/>
    </dgm:pt>
    <dgm:pt modelId="{02707874-2487-4853-A053-DC9F7ED3AC5D}" type="pres">
      <dgm:prSet presAssocID="{AF37D966-7332-4B4E-BAB7-585F94B3BAEE}" presName="parTx" presStyleLbl="node1" presStyleIdx="1" presStyleCnt="7" custLinFactY="28772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1F3910D-E32B-492B-9658-0D576DDBC4E1}" type="pres">
      <dgm:prSet presAssocID="{AF37D966-7332-4B4E-BAB7-585F94B3BAEE}" presName="desTx" presStyleLbl="revTx" presStyleIdx="1" presStyleCnt="7" custScaleY="72814" custLinFactNeighborX="3483" custLinFactNeighborY="-6570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4507BAD-DF62-4339-B6AB-80644ECA9792}" type="pres">
      <dgm:prSet presAssocID="{6588DE17-9909-4A6A-8232-7AA48556CA20}" presName="space" presStyleCnt="0"/>
      <dgm:spPr/>
    </dgm:pt>
    <dgm:pt modelId="{23818760-272C-4A7F-B27A-6BBBAF9A5C1B}" type="pres">
      <dgm:prSet presAssocID="{97C66613-0A04-4598-AA59-45ADA3E1A550}" presName="composite" presStyleCnt="0"/>
      <dgm:spPr/>
    </dgm:pt>
    <dgm:pt modelId="{2D401927-B794-4B10-BE0A-190AE85B7975}" type="pres">
      <dgm:prSet presAssocID="{97C66613-0A04-4598-AA59-45ADA3E1A550}" presName="parTx" presStyleLbl="node1" presStyleIdx="2" presStyleCnt="7" custLinFactY="3243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D6AE101-80A0-4AEF-81D0-274505C05263}" type="pres">
      <dgm:prSet presAssocID="{97C66613-0A04-4598-AA59-45ADA3E1A550}" presName="desTx" presStyleLbl="revTx" presStyleIdx="2" presStyleCnt="7" custScaleY="72258" custLinFactNeighborX="7588" custLinFactNeighborY="4626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816227-9B2B-4A06-8A27-CF427CDEF6E8}" type="pres">
      <dgm:prSet presAssocID="{426382BA-EE46-4E21-AF34-7795967C78B9}" presName="space" presStyleCnt="0"/>
      <dgm:spPr/>
    </dgm:pt>
    <dgm:pt modelId="{8EF26910-BBF2-41CF-8E28-8073AFC27085}" type="pres">
      <dgm:prSet presAssocID="{9DB4DED1-7038-4D28-9621-09E4177D96F6}" presName="composite" presStyleCnt="0"/>
      <dgm:spPr/>
    </dgm:pt>
    <dgm:pt modelId="{BD67FEFB-1564-433E-8553-5BAFC56BD151}" type="pres">
      <dgm:prSet presAssocID="{9DB4DED1-7038-4D28-9621-09E4177D96F6}" presName="parTx" presStyleLbl="node1" presStyleIdx="3" presStyleCnt="7" custLinFactY="34587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683E7EA-E8D7-452C-8500-89697DB832BF}" type="pres">
      <dgm:prSet presAssocID="{9DB4DED1-7038-4D28-9621-09E4177D96F6}" presName="desTx" presStyleLbl="revTx" presStyleIdx="3" presStyleCnt="7" custScaleY="81259" custLinFactNeighborX="6373" custLinFactNeighborY="-4686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5C5E30D-4C19-4F14-B99D-8F996BC444E8}" type="pres">
      <dgm:prSet presAssocID="{EFCE878C-FB6C-49C2-9B56-7B6C96679705}" presName="space" presStyleCnt="0"/>
      <dgm:spPr/>
    </dgm:pt>
    <dgm:pt modelId="{048216D0-0968-401B-A885-1AEB797B7914}" type="pres">
      <dgm:prSet presAssocID="{FD14A985-EFBF-4084-A7AB-943B7F905EF0}" presName="composite" presStyleCnt="0"/>
      <dgm:spPr/>
    </dgm:pt>
    <dgm:pt modelId="{006B60FD-D80F-45F2-A1C9-7D2E56DB9FF0}" type="pres">
      <dgm:prSet presAssocID="{FD14A985-EFBF-4084-A7AB-943B7F905EF0}" presName="parTx" presStyleLbl="node1" presStyleIdx="4" presStyleCnt="7" custLinFactY="24702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701B98F-912B-4716-9FF4-CE12E1B13D51}" type="pres">
      <dgm:prSet presAssocID="{FD14A985-EFBF-4084-A7AB-943B7F905EF0}" presName="desTx" presStyleLbl="revTx" presStyleIdx="4" presStyleCnt="7" custScaleY="59757" custLinFactNeighborY="3528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96A328-F5D3-400B-BB09-A76DD2DE4440}" type="pres">
      <dgm:prSet presAssocID="{6DC018E1-33F9-4F8E-8C43-CAD62EBBE93D}" presName="space" presStyleCnt="0"/>
      <dgm:spPr/>
    </dgm:pt>
    <dgm:pt modelId="{E46CFC72-2C99-483B-9BE3-3F3856EB5ACB}" type="pres">
      <dgm:prSet presAssocID="{4DEAC74A-805F-4A47-B527-F7150EAA0949}" presName="composite" presStyleCnt="0"/>
      <dgm:spPr/>
    </dgm:pt>
    <dgm:pt modelId="{199C4CD5-894B-4A62-AF6E-80333FCCF8EB}" type="pres">
      <dgm:prSet presAssocID="{4DEAC74A-805F-4A47-B527-F7150EAA0949}" presName="parTx" presStyleLbl="node1" presStyleIdx="5" presStyleCnt="7" custLinFactY="22733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A018BDF-129C-44A5-964D-E02A35930B7D}" type="pres">
      <dgm:prSet presAssocID="{4DEAC74A-805F-4A47-B527-F7150EAA0949}" presName="desTx" presStyleLbl="revTx" presStyleIdx="5" presStyleCnt="7" custScaleY="64043" custLinFactNeighborY="-6756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0B99FF2-D1A8-4729-978E-F201FC03D04F}" type="pres">
      <dgm:prSet presAssocID="{88934537-DA25-4758-9DDE-2F478EA809DE}" presName="space" presStyleCnt="0"/>
      <dgm:spPr/>
    </dgm:pt>
    <dgm:pt modelId="{7F3427C7-AD16-4B83-B359-67C117F80AB6}" type="pres">
      <dgm:prSet presAssocID="{DAF2E64A-05F4-4671-80A2-C9C529022F87}" presName="composite" presStyleCnt="0"/>
      <dgm:spPr/>
    </dgm:pt>
    <dgm:pt modelId="{041A9EC4-3151-46C8-BC2C-7FA518FD35E3}" type="pres">
      <dgm:prSet presAssocID="{DAF2E64A-05F4-4671-80A2-C9C529022F87}" presName="parTx" presStyleLbl="node1" presStyleIdx="6" presStyleCnt="7" custLinFactY="3243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C644919-D165-4A3A-A9AD-9266A984FCA6}" type="pres">
      <dgm:prSet presAssocID="{DAF2E64A-05F4-4671-80A2-C9C529022F87}" presName="desTx" presStyleLbl="revTx" presStyleIdx="6" presStyleCnt="7" custScaleY="72258" custLinFactNeighborY="4626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7C7D59A-83AC-4BDC-8F24-1B93BC3F70CF}" type="presOf" srcId="{A7661CFF-A3A4-4877-A0B6-D1F12CBCC286}" destId="{4701B98F-912B-4716-9FF4-CE12E1B13D51}" srcOrd="0" destOrd="0" presId="urn:microsoft.com/office/officeart/2005/8/layout/chevron1"/>
    <dgm:cxn modelId="{DC7DAE41-928E-40DD-9536-2CA87B5B8BA6}" srcId="{AF37D966-7332-4B4E-BAB7-585F94B3BAEE}" destId="{A068645F-72B7-4A7C-B2FB-6434830F859E}" srcOrd="1" destOrd="0" parTransId="{443B5428-DCA1-4D34-BFD3-2FDCFEF165D7}" sibTransId="{492F8278-A3ED-4AFE-8E8E-3CCA0DC13BB9}"/>
    <dgm:cxn modelId="{22D52C71-3809-4B65-8899-63588C7BF983}" srcId="{2574F3D1-5633-47CB-ADFA-9A017F74C536}" destId="{DAF2E64A-05F4-4671-80A2-C9C529022F87}" srcOrd="6" destOrd="0" parTransId="{344C86C9-AF1A-4F1C-BD0C-A46AD9126B2C}" sibTransId="{654F6BBD-6A96-41F9-9EB2-52B29B8EEABA}"/>
    <dgm:cxn modelId="{9F511134-365C-4B78-9789-C0997A5DF614}" type="presOf" srcId="{C1097BD1-66E6-4384-A15B-DA51F4AC3824}" destId="{7D6AE101-80A0-4AEF-81D0-274505C05263}" srcOrd="0" destOrd="0" presId="urn:microsoft.com/office/officeart/2005/8/layout/chevron1"/>
    <dgm:cxn modelId="{B7F1B289-97D1-4B04-8F3E-82D5AE70FE65}" srcId="{2574F3D1-5633-47CB-ADFA-9A017F74C536}" destId="{FD14A985-EFBF-4084-A7AB-943B7F905EF0}" srcOrd="4" destOrd="0" parTransId="{43043D80-E099-4011-B5DD-4502813B7AF8}" sibTransId="{6DC018E1-33F9-4F8E-8C43-CAD62EBBE93D}"/>
    <dgm:cxn modelId="{CCE43B4F-322C-4384-8531-2B2D392AC6BE}" srcId="{4DEAC74A-805F-4A47-B527-F7150EAA0949}" destId="{18560206-6E81-46B8-8401-80737F276BC9}" srcOrd="0" destOrd="0" parTransId="{E6FEBE82-9391-4F5D-BA52-48C7C0A2F663}" sibTransId="{9DB22132-6A19-41BB-8CAA-F2E0459EEFCA}"/>
    <dgm:cxn modelId="{58B43688-BC70-4880-A316-25CC456B0CAB}" type="presOf" srcId="{2574F3D1-5633-47CB-ADFA-9A017F74C536}" destId="{A66D8186-7F98-4864-A8EB-A1E9E83419F7}" srcOrd="0" destOrd="0" presId="urn:microsoft.com/office/officeart/2005/8/layout/chevron1"/>
    <dgm:cxn modelId="{A9891E72-02C1-4D59-9313-CBA278A8D73A}" srcId="{2574F3D1-5633-47CB-ADFA-9A017F74C536}" destId="{97C66613-0A04-4598-AA59-45ADA3E1A550}" srcOrd="2" destOrd="0" parTransId="{8CD19EC5-8882-4C10-96E7-BE602B7D72C5}" sibTransId="{426382BA-EE46-4E21-AF34-7795967C78B9}"/>
    <dgm:cxn modelId="{3574C5CF-B75D-44E6-AB16-75C05A82B741}" srcId="{C0A77DD4-38BF-4587-98D0-1C296537C708}" destId="{1BCC07FF-03C8-4C3E-9311-0101335FE0CF}" srcOrd="0" destOrd="0" parTransId="{75813083-D048-4C45-AFED-98341C091278}" sibTransId="{376126FC-B1F2-4521-940F-05437D262C0B}"/>
    <dgm:cxn modelId="{38CA1129-6A08-4DBA-8952-8DB64F11ED52}" type="presOf" srcId="{18560206-6E81-46B8-8401-80737F276BC9}" destId="{AA018BDF-129C-44A5-964D-E02A35930B7D}" srcOrd="0" destOrd="0" presId="urn:microsoft.com/office/officeart/2005/8/layout/chevron1"/>
    <dgm:cxn modelId="{23CB1EB2-5DE4-4B40-9257-206DD9101FA8}" srcId="{DAF2E64A-05F4-4671-80A2-C9C529022F87}" destId="{AC0AD0A3-3D9F-4493-BD97-501438920143}" srcOrd="0" destOrd="0" parTransId="{2EB94700-1102-4A1E-8667-D3224F5303D4}" sibTransId="{7EE5736E-B9DF-45EA-A21C-E1FD40B7A0D3}"/>
    <dgm:cxn modelId="{40CFE584-D98D-4A2B-9BE8-BA12193EE967}" srcId="{AF37D966-7332-4B4E-BAB7-585F94B3BAEE}" destId="{CDCD02E4-9166-47C4-9BC6-5CD7AE8E674B}" srcOrd="0" destOrd="0" parTransId="{5AB2F2B9-9E3D-4C3D-A4E7-BB180D8928F9}" sibTransId="{FEEAE9F1-62CF-4DFA-B508-14739DD65000}"/>
    <dgm:cxn modelId="{83A3A16D-4C30-4164-97F5-E34D9A98E1C5}" srcId="{2574F3D1-5633-47CB-ADFA-9A017F74C536}" destId="{AF37D966-7332-4B4E-BAB7-585F94B3BAEE}" srcOrd="1" destOrd="0" parTransId="{3CF8F71A-BD8A-4C78-87ED-BB412E965EA7}" sibTransId="{6588DE17-9909-4A6A-8232-7AA48556CA20}"/>
    <dgm:cxn modelId="{2F444573-525D-416D-93A2-93CC4446598F}" type="presOf" srcId="{C0A77DD4-38BF-4587-98D0-1C296537C708}" destId="{82FE0E4B-2338-4EA3-9175-936311FE8C14}" srcOrd="0" destOrd="0" presId="urn:microsoft.com/office/officeart/2005/8/layout/chevron1"/>
    <dgm:cxn modelId="{99516EBC-1549-4B37-AA20-D6E6E2B64EE3}" srcId="{2574F3D1-5633-47CB-ADFA-9A017F74C536}" destId="{C0A77DD4-38BF-4587-98D0-1C296537C708}" srcOrd="0" destOrd="0" parTransId="{D53A84FC-D887-4E72-AAD3-1ACCBDB411DF}" sibTransId="{0CEEEB7A-6DD4-4F23-82D6-527A5CE2DB8B}"/>
    <dgm:cxn modelId="{B8A916F2-33A3-4D33-B8BD-A50E6A4B25CD}" type="presOf" srcId="{CDCD02E4-9166-47C4-9BC6-5CD7AE8E674B}" destId="{21F3910D-E32B-492B-9658-0D576DDBC4E1}" srcOrd="0" destOrd="0" presId="urn:microsoft.com/office/officeart/2005/8/layout/chevron1"/>
    <dgm:cxn modelId="{0F1554DD-BECF-41EE-94BA-208CAE05AB32}" type="presOf" srcId="{1BCC07FF-03C8-4C3E-9311-0101335FE0CF}" destId="{12E0712C-E99F-4115-8AB4-77D9B9A579B8}" srcOrd="0" destOrd="0" presId="urn:microsoft.com/office/officeart/2005/8/layout/chevron1"/>
    <dgm:cxn modelId="{1CA0E732-D75F-4C04-999A-FC756CE4F380}" type="presOf" srcId="{AC0AD0A3-3D9F-4493-BD97-501438920143}" destId="{CC644919-D165-4A3A-A9AD-9266A984FCA6}" srcOrd="0" destOrd="0" presId="urn:microsoft.com/office/officeart/2005/8/layout/chevron1"/>
    <dgm:cxn modelId="{2759D7F3-97C9-486F-9C70-FCB819B72EE4}" srcId="{2574F3D1-5633-47CB-ADFA-9A017F74C536}" destId="{9DB4DED1-7038-4D28-9621-09E4177D96F6}" srcOrd="3" destOrd="0" parTransId="{6F6EC8F4-B794-49EE-8189-B5AB3D497816}" sibTransId="{EFCE878C-FB6C-49C2-9B56-7B6C96679705}"/>
    <dgm:cxn modelId="{2D74A4E4-7552-4333-8C37-745B63FE86D4}" type="presOf" srcId="{FD14A985-EFBF-4084-A7AB-943B7F905EF0}" destId="{006B60FD-D80F-45F2-A1C9-7D2E56DB9FF0}" srcOrd="0" destOrd="0" presId="urn:microsoft.com/office/officeart/2005/8/layout/chevron1"/>
    <dgm:cxn modelId="{CFA8EC30-7D29-4AE6-A861-666CB31D5622}" type="presOf" srcId="{F309A6A7-0E36-4705-A5E7-4D51D18B8376}" destId="{7D6AE101-80A0-4AEF-81D0-274505C05263}" srcOrd="0" destOrd="1" presId="urn:microsoft.com/office/officeart/2005/8/layout/chevron1"/>
    <dgm:cxn modelId="{C7D58E15-E8A3-4354-B3C4-AA24C0451A30}" type="presOf" srcId="{97C66613-0A04-4598-AA59-45ADA3E1A550}" destId="{2D401927-B794-4B10-BE0A-190AE85B7975}" srcOrd="0" destOrd="0" presId="urn:microsoft.com/office/officeart/2005/8/layout/chevron1"/>
    <dgm:cxn modelId="{8B8DF545-B687-48A4-B9C1-50EEA0BBDD7F}" type="presOf" srcId="{A068645F-72B7-4A7C-B2FB-6434830F859E}" destId="{21F3910D-E32B-492B-9658-0D576DDBC4E1}" srcOrd="0" destOrd="1" presId="urn:microsoft.com/office/officeart/2005/8/layout/chevron1"/>
    <dgm:cxn modelId="{48E3D68E-1EEB-455B-B700-A940EB8DBD1F}" srcId="{2574F3D1-5633-47CB-ADFA-9A017F74C536}" destId="{4DEAC74A-805F-4A47-B527-F7150EAA0949}" srcOrd="5" destOrd="0" parTransId="{80D10783-2459-44B2-BB19-5A32A3D119D2}" sibTransId="{88934537-DA25-4758-9DDE-2F478EA809DE}"/>
    <dgm:cxn modelId="{812BB50F-F7BF-407B-BC3F-3710F24D65E1}" type="presOf" srcId="{9DB4DED1-7038-4D28-9621-09E4177D96F6}" destId="{BD67FEFB-1564-433E-8553-5BAFC56BD151}" srcOrd="0" destOrd="0" presId="urn:microsoft.com/office/officeart/2005/8/layout/chevron1"/>
    <dgm:cxn modelId="{6941C9D4-86B9-4989-B479-8EC6562864D1}" type="presOf" srcId="{6E22003F-9F3E-4463-8C64-510B5FCC9528}" destId="{F683E7EA-E8D7-452C-8500-89697DB832BF}" srcOrd="0" destOrd="0" presId="urn:microsoft.com/office/officeart/2005/8/layout/chevron1"/>
    <dgm:cxn modelId="{6B6D8793-76A6-450E-9059-562C17E72686}" type="presOf" srcId="{AF37D966-7332-4B4E-BAB7-585F94B3BAEE}" destId="{02707874-2487-4853-A053-DC9F7ED3AC5D}" srcOrd="0" destOrd="0" presId="urn:microsoft.com/office/officeart/2005/8/layout/chevron1"/>
    <dgm:cxn modelId="{FEDE68E0-B47D-4692-9D75-8AB17B3A5516}" type="presOf" srcId="{DAF2E64A-05F4-4671-80A2-C9C529022F87}" destId="{041A9EC4-3151-46C8-BC2C-7FA518FD35E3}" srcOrd="0" destOrd="0" presId="urn:microsoft.com/office/officeart/2005/8/layout/chevron1"/>
    <dgm:cxn modelId="{1E7C6B07-2900-4161-89BC-36B1A46A5C5C}" srcId="{FD14A985-EFBF-4084-A7AB-943B7F905EF0}" destId="{A7661CFF-A3A4-4877-A0B6-D1F12CBCC286}" srcOrd="0" destOrd="0" parTransId="{CA345B65-1EE9-4A0A-9126-59098CAA6DA0}" sibTransId="{91596415-418E-4D7E-AA21-D93723A1112A}"/>
    <dgm:cxn modelId="{761820C4-37D1-4166-A09F-4A0DA4E5BACE}" srcId="{9DB4DED1-7038-4D28-9621-09E4177D96F6}" destId="{6E22003F-9F3E-4463-8C64-510B5FCC9528}" srcOrd="0" destOrd="0" parTransId="{C56CE0E9-03F3-479C-B61E-FCACADAD2CC1}" sibTransId="{0AB056FF-2D11-4FA3-B557-F36467412B34}"/>
    <dgm:cxn modelId="{DBB8A0C2-FE3F-4B63-BD0B-EE8EE83FE6AE}" srcId="{97C66613-0A04-4598-AA59-45ADA3E1A550}" destId="{C1097BD1-66E6-4384-A15B-DA51F4AC3824}" srcOrd="0" destOrd="0" parTransId="{897D704B-2C06-433D-8329-57600D6149A7}" sibTransId="{F3179AFB-2D56-49FA-9C10-27F6C81CC5D9}"/>
    <dgm:cxn modelId="{C43F10F2-570A-43C1-992F-C4ABF47B8782}" type="presOf" srcId="{4DEAC74A-805F-4A47-B527-F7150EAA0949}" destId="{199C4CD5-894B-4A62-AF6E-80333FCCF8EB}" srcOrd="0" destOrd="0" presId="urn:microsoft.com/office/officeart/2005/8/layout/chevron1"/>
    <dgm:cxn modelId="{88D36597-52F7-494D-A5C5-1BE66531D81D}" srcId="{97C66613-0A04-4598-AA59-45ADA3E1A550}" destId="{F309A6A7-0E36-4705-A5E7-4D51D18B8376}" srcOrd="1" destOrd="0" parTransId="{C8791450-5778-4AEF-AC0C-B097673D048F}" sibTransId="{BC30F9A2-7946-46D1-A9CA-B251D4FFE81F}"/>
    <dgm:cxn modelId="{CFA4838E-6572-4DB2-9A81-8BB9AD0CFAF6}" type="presParOf" srcId="{A66D8186-7F98-4864-A8EB-A1E9E83419F7}" destId="{3E2BF901-14E3-4599-8022-CCAB52D98496}" srcOrd="0" destOrd="0" presId="urn:microsoft.com/office/officeart/2005/8/layout/chevron1"/>
    <dgm:cxn modelId="{22AB6DC0-8532-48D0-AE4D-84653FD36D76}" type="presParOf" srcId="{3E2BF901-14E3-4599-8022-CCAB52D98496}" destId="{82FE0E4B-2338-4EA3-9175-936311FE8C14}" srcOrd="0" destOrd="0" presId="urn:microsoft.com/office/officeart/2005/8/layout/chevron1"/>
    <dgm:cxn modelId="{78CC7387-0BF8-40D4-9B7C-E85D1538D452}" type="presParOf" srcId="{3E2BF901-14E3-4599-8022-CCAB52D98496}" destId="{12E0712C-E99F-4115-8AB4-77D9B9A579B8}" srcOrd="1" destOrd="0" presId="urn:microsoft.com/office/officeart/2005/8/layout/chevron1"/>
    <dgm:cxn modelId="{0466FD09-4D3F-4916-BF72-7EF449806940}" type="presParOf" srcId="{A66D8186-7F98-4864-A8EB-A1E9E83419F7}" destId="{3057F2B0-568F-40AA-9936-4FA3CA345F8F}" srcOrd="1" destOrd="0" presId="urn:microsoft.com/office/officeart/2005/8/layout/chevron1"/>
    <dgm:cxn modelId="{2873FCF6-D284-4F70-A5EC-4808267B9283}" type="presParOf" srcId="{A66D8186-7F98-4864-A8EB-A1E9E83419F7}" destId="{B81E6CEF-AD09-4473-B503-3759A0778EFA}" srcOrd="2" destOrd="0" presId="urn:microsoft.com/office/officeart/2005/8/layout/chevron1"/>
    <dgm:cxn modelId="{87C4E8FE-1B26-4373-87AE-DD055B44CE10}" type="presParOf" srcId="{B81E6CEF-AD09-4473-B503-3759A0778EFA}" destId="{02707874-2487-4853-A053-DC9F7ED3AC5D}" srcOrd="0" destOrd="0" presId="urn:microsoft.com/office/officeart/2005/8/layout/chevron1"/>
    <dgm:cxn modelId="{1F820AA2-46EB-4928-AB9B-A0ED8D43E230}" type="presParOf" srcId="{B81E6CEF-AD09-4473-B503-3759A0778EFA}" destId="{21F3910D-E32B-492B-9658-0D576DDBC4E1}" srcOrd="1" destOrd="0" presId="urn:microsoft.com/office/officeart/2005/8/layout/chevron1"/>
    <dgm:cxn modelId="{5F304ACA-574D-4E7A-AD4F-5E4D032BFF18}" type="presParOf" srcId="{A66D8186-7F98-4864-A8EB-A1E9E83419F7}" destId="{04507BAD-DF62-4339-B6AB-80644ECA9792}" srcOrd="3" destOrd="0" presId="urn:microsoft.com/office/officeart/2005/8/layout/chevron1"/>
    <dgm:cxn modelId="{C931D9C8-221C-4399-8946-31E47EC71799}" type="presParOf" srcId="{A66D8186-7F98-4864-A8EB-A1E9E83419F7}" destId="{23818760-272C-4A7F-B27A-6BBBAF9A5C1B}" srcOrd="4" destOrd="0" presId="urn:microsoft.com/office/officeart/2005/8/layout/chevron1"/>
    <dgm:cxn modelId="{4D74C9B4-7BC0-402A-97BD-E5402A5F755B}" type="presParOf" srcId="{23818760-272C-4A7F-B27A-6BBBAF9A5C1B}" destId="{2D401927-B794-4B10-BE0A-190AE85B7975}" srcOrd="0" destOrd="0" presId="urn:microsoft.com/office/officeart/2005/8/layout/chevron1"/>
    <dgm:cxn modelId="{B22C58B5-86F3-48A2-9E0C-1971F6828127}" type="presParOf" srcId="{23818760-272C-4A7F-B27A-6BBBAF9A5C1B}" destId="{7D6AE101-80A0-4AEF-81D0-274505C05263}" srcOrd="1" destOrd="0" presId="urn:microsoft.com/office/officeart/2005/8/layout/chevron1"/>
    <dgm:cxn modelId="{C7449795-EBE7-45E3-AFA1-DB403B9D6274}" type="presParOf" srcId="{A66D8186-7F98-4864-A8EB-A1E9E83419F7}" destId="{26816227-9B2B-4A06-8A27-CF427CDEF6E8}" srcOrd="5" destOrd="0" presId="urn:microsoft.com/office/officeart/2005/8/layout/chevron1"/>
    <dgm:cxn modelId="{E9CF19A2-9862-42BB-9A65-4E4B27EBB572}" type="presParOf" srcId="{A66D8186-7F98-4864-A8EB-A1E9E83419F7}" destId="{8EF26910-BBF2-41CF-8E28-8073AFC27085}" srcOrd="6" destOrd="0" presId="urn:microsoft.com/office/officeart/2005/8/layout/chevron1"/>
    <dgm:cxn modelId="{9720A7DA-5F7B-410F-A832-0F53E5E9ED3E}" type="presParOf" srcId="{8EF26910-BBF2-41CF-8E28-8073AFC27085}" destId="{BD67FEFB-1564-433E-8553-5BAFC56BD151}" srcOrd="0" destOrd="0" presId="urn:microsoft.com/office/officeart/2005/8/layout/chevron1"/>
    <dgm:cxn modelId="{6FA6D897-7E50-4F84-B75F-C5DD6E28F4CD}" type="presParOf" srcId="{8EF26910-BBF2-41CF-8E28-8073AFC27085}" destId="{F683E7EA-E8D7-452C-8500-89697DB832BF}" srcOrd="1" destOrd="0" presId="urn:microsoft.com/office/officeart/2005/8/layout/chevron1"/>
    <dgm:cxn modelId="{050A8C3A-6F01-4D0C-8894-530C44B5CE61}" type="presParOf" srcId="{A66D8186-7F98-4864-A8EB-A1E9E83419F7}" destId="{15C5E30D-4C19-4F14-B99D-8F996BC444E8}" srcOrd="7" destOrd="0" presId="urn:microsoft.com/office/officeart/2005/8/layout/chevron1"/>
    <dgm:cxn modelId="{AE7B087C-7433-4D76-B7C1-51BE9537D078}" type="presParOf" srcId="{A66D8186-7F98-4864-A8EB-A1E9E83419F7}" destId="{048216D0-0968-401B-A885-1AEB797B7914}" srcOrd="8" destOrd="0" presId="urn:microsoft.com/office/officeart/2005/8/layout/chevron1"/>
    <dgm:cxn modelId="{65592243-6FC3-4FE2-A3FA-C64B43CBA72E}" type="presParOf" srcId="{048216D0-0968-401B-A885-1AEB797B7914}" destId="{006B60FD-D80F-45F2-A1C9-7D2E56DB9FF0}" srcOrd="0" destOrd="0" presId="urn:microsoft.com/office/officeart/2005/8/layout/chevron1"/>
    <dgm:cxn modelId="{0654D7DC-80CC-4297-88EA-EB91C8DF7E88}" type="presParOf" srcId="{048216D0-0968-401B-A885-1AEB797B7914}" destId="{4701B98F-912B-4716-9FF4-CE12E1B13D51}" srcOrd="1" destOrd="0" presId="urn:microsoft.com/office/officeart/2005/8/layout/chevron1"/>
    <dgm:cxn modelId="{AEDEDFD8-3005-4368-BD01-4A938A58B5A3}" type="presParOf" srcId="{A66D8186-7F98-4864-A8EB-A1E9E83419F7}" destId="{6F96A328-F5D3-400B-BB09-A76DD2DE4440}" srcOrd="9" destOrd="0" presId="urn:microsoft.com/office/officeart/2005/8/layout/chevron1"/>
    <dgm:cxn modelId="{F93A4D0E-560B-41D9-9D72-04E08EFBD2BA}" type="presParOf" srcId="{A66D8186-7F98-4864-A8EB-A1E9E83419F7}" destId="{E46CFC72-2C99-483B-9BE3-3F3856EB5ACB}" srcOrd="10" destOrd="0" presId="urn:microsoft.com/office/officeart/2005/8/layout/chevron1"/>
    <dgm:cxn modelId="{BF8DFF34-AC85-4B0E-AB0B-276D6848CBAD}" type="presParOf" srcId="{E46CFC72-2C99-483B-9BE3-3F3856EB5ACB}" destId="{199C4CD5-894B-4A62-AF6E-80333FCCF8EB}" srcOrd="0" destOrd="0" presId="urn:microsoft.com/office/officeart/2005/8/layout/chevron1"/>
    <dgm:cxn modelId="{218A1B9B-A060-42FB-8C52-B6E769706926}" type="presParOf" srcId="{E46CFC72-2C99-483B-9BE3-3F3856EB5ACB}" destId="{AA018BDF-129C-44A5-964D-E02A35930B7D}" srcOrd="1" destOrd="0" presId="urn:microsoft.com/office/officeart/2005/8/layout/chevron1"/>
    <dgm:cxn modelId="{0028D7E5-7D68-4787-AB5B-5BD33EAE25E2}" type="presParOf" srcId="{A66D8186-7F98-4864-A8EB-A1E9E83419F7}" destId="{E0B99FF2-D1A8-4729-978E-F201FC03D04F}" srcOrd="11" destOrd="0" presId="urn:microsoft.com/office/officeart/2005/8/layout/chevron1"/>
    <dgm:cxn modelId="{116F58AF-421F-455E-AC60-3BD2B463FBDE}" type="presParOf" srcId="{A66D8186-7F98-4864-A8EB-A1E9E83419F7}" destId="{7F3427C7-AD16-4B83-B359-67C117F80AB6}" srcOrd="12" destOrd="0" presId="urn:microsoft.com/office/officeart/2005/8/layout/chevron1"/>
    <dgm:cxn modelId="{C2A39D95-55C1-4FC5-BE40-A4876FB254D0}" type="presParOf" srcId="{7F3427C7-AD16-4B83-B359-67C117F80AB6}" destId="{041A9EC4-3151-46C8-BC2C-7FA518FD35E3}" srcOrd="0" destOrd="0" presId="urn:microsoft.com/office/officeart/2005/8/layout/chevron1"/>
    <dgm:cxn modelId="{94283B8E-F01D-49B5-B94C-DB0F1946B9C6}" type="presParOf" srcId="{7F3427C7-AD16-4B83-B359-67C117F80AB6}" destId="{CC644919-D165-4A3A-A9AD-9266A984FCA6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574F3D1-5633-47CB-ADFA-9A017F74C53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7C66613-0A04-4598-AA59-45ADA3E1A550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pt-BR" sz="1800" b="1" dirty="0" smtClean="0">
              <a:solidFill>
                <a:schemeClr val="tx1"/>
              </a:solidFill>
            </a:rPr>
            <a:t>2016</a:t>
          </a:r>
          <a:endParaRPr lang="pt-BR" sz="1800" b="1" dirty="0">
            <a:solidFill>
              <a:schemeClr val="tx1"/>
            </a:solidFill>
          </a:endParaRPr>
        </a:p>
      </dgm:t>
    </dgm:pt>
    <dgm:pt modelId="{8CD19EC5-8882-4C10-96E7-BE602B7D72C5}" type="parTrans" cxnId="{A9891E72-02C1-4D59-9313-CBA278A8D73A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426382BA-EE46-4E21-AF34-7795967C78B9}" type="sibTrans" cxnId="{A9891E72-02C1-4D59-9313-CBA278A8D73A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9DB4DED1-7038-4D28-9621-09E4177D96F6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pt-BR" sz="1800" b="1" dirty="0" smtClean="0">
              <a:solidFill>
                <a:schemeClr val="tx1"/>
              </a:solidFill>
            </a:rPr>
            <a:t>2017</a:t>
          </a:r>
          <a:endParaRPr lang="pt-BR" sz="1800" b="1" dirty="0">
            <a:solidFill>
              <a:schemeClr val="tx1"/>
            </a:solidFill>
          </a:endParaRPr>
        </a:p>
      </dgm:t>
    </dgm:pt>
    <dgm:pt modelId="{6F6EC8F4-B794-49EE-8189-B5AB3D497816}" type="parTrans" cxnId="{2759D7F3-97C9-486F-9C70-FCB819B72EE4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EFCE878C-FB6C-49C2-9B56-7B6C96679705}" type="sibTrans" cxnId="{2759D7F3-97C9-486F-9C70-FCB819B72EE4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AF37D966-7332-4B4E-BAB7-585F94B3BAEE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pt-BR" sz="1800" b="1" dirty="0" smtClean="0">
              <a:solidFill>
                <a:schemeClr val="tx1"/>
              </a:solidFill>
            </a:rPr>
            <a:t>2015</a:t>
          </a:r>
          <a:endParaRPr lang="pt-BR" sz="1800" b="1" dirty="0">
            <a:solidFill>
              <a:schemeClr val="tx1"/>
            </a:solidFill>
          </a:endParaRPr>
        </a:p>
      </dgm:t>
    </dgm:pt>
    <dgm:pt modelId="{3CF8F71A-BD8A-4C78-87ED-BB412E965EA7}" type="parTrans" cxnId="{83A3A16D-4C30-4164-97F5-E34D9A98E1C5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6588DE17-9909-4A6A-8232-7AA48556CA20}" type="sibTrans" cxnId="{83A3A16D-4C30-4164-97F5-E34D9A98E1C5}">
      <dgm:prSet/>
      <dgm:spPr/>
      <dgm:t>
        <a:bodyPr/>
        <a:lstStyle/>
        <a:p>
          <a:endParaRPr lang="pt-BR" sz="2400">
            <a:solidFill>
              <a:schemeClr val="tx1"/>
            </a:solidFill>
          </a:endParaRPr>
        </a:p>
      </dgm:t>
    </dgm:pt>
    <dgm:pt modelId="{C0A77DD4-38BF-4587-98D0-1C296537C708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pt-BR" sz="1800" b="1" dirty="0" smtClean="0">
              <a:solidFill>
                <a:schemeClr val="tx1"/>
              </a:solidFill>
            </a:rPr>
            <a:t>2014</a:t>
          </a:r>
          <a:endParaRPr lang="pt-BR" sz="1800" b="1" dirty="0">
            <a:solidFill>
              <a:schemeClr val="tx1"/>
            </a:solidFill>
          </a:endParaRPr>
        </a:p>
      </dgm:t>
    </dgm:pt>
    <dgm:pt modelId="{D53A84FC-D887-4E72-AAD3-1ACCBDB411DF}" type="parTrans" cxnId="{99516EBC-1549-4B37-AA20-D6E6E2B64EE3}">
      <dgm:prSet/>
      <dgm:spPr/>
      <dgm:t>
        <a:bodyPr/>
        <a:lstStyle/>
        <a:p>
          <a:endParaRPr lang="pt-BR"/>
        </a:p>
      </dgm:t>
    </dgm:pt>
    <dgm:pt modelId="{0CEEEB7A-6DD4-4F23-82D6-527A5CE2DB8B}" type="sibTrans" cxnId="{99516EBC-1549-4B37-AA20-D6E6E2B64EE3}">
      <dgm:prSet/>
      <dgm:spPr/>
      <dgm:t>
        <a:bodyPr/>
        <a:lstStyle/>
        <a:p>
          <a:endParaRPr lang="pt-BR"/>
        </a:p>
      </dgm:t>
    </dgm:pt>
    <dgm:pt modelId="{1BCC07FF-03C8-4C3E-9311-0101335FE0CF}">
      <dgm:prSet custT="1"/>
      <dgm:spPr/>
      <dgm:t>
        <a:bodyPr/>
        <a:lstStyle/>
        <a:p>
          <a:pPr algn="ctr"/>
          <a:r>
            <a:rPr lang="pt-BR" sz="1100" dirty="0" smtClean="0"/>
            <a:t>Publicação de Indicadores de Segurança </a:t>
          </a:r>
          <a:endParaRPr lang="pt-BR" sz="1100" b="1" dirty="0">
            <a:solidFill>
              <a:schemeClr val="tx1"/>
            </a:solidFill>
          </a:endParaRPr>
        </a:p>
      </dgm:t>
    </dgm:pt>
    <dgm:pt modelId="{75813083-D048-4C45-AFED-98341C091278}" type="parTrans" cxnId="{3574C5CF-B75D-44E6-AB16-75C05A82B741}">
      <dgm:prSet/>
      <dgm:spPr/>
      <dgm:t>
        <a:bodyPr/>
        <a:lstStyle/>
        <a:p>
          <a:endParaRPr lang="pt-BR"/>
        </a:p>
      </dgm:t>
    </dgm:pt>
    <dgm:pt modelId="{376126FC-B1F2-4521-940F-05437D262C0B}" type="sibTrans" cxnId="{3574C5CF-B75D-44E6-AB16-75C05A82B741}">
      <dgm:prSet/>
      <dgm:spPr/>
      <dgm:t>
        <a:bodyPr/>
        <a:lstStyle/>
        <a:p>
          <a:endParaRPr lang="pt-BR"/>
        </a:p>
      </dgm:t>
    </dgm:pt>
    <dgm:pt modelId="{C1097BD1-66E6-4384-A15B-DA51F4AC3824}">
      <dgm:prSet phldrT="[Texto]" custT="1"/>
      <dgm:spPr/>
      <dgm:t>
        <a:bodyPr/>
        <a:lstStyle/>
        <a:p>
          <a:pPr algn="ctr"/>
          <a:r>
            <a:rPr lang="pt-BR" sz="1100" dirty="0" smtClean="0"/>
            <a:t>Projeto Gestão de Risco</a:t>
          </a:r>
          <a:endParaRPr lang="pt-BR" sz="1100" b="1" dirty="0">
            <a:solidFill>
              <a:schemeClr val="tx1"/>
            </a:solidFill>
          </a:endParaRPr>
        </a:p>
      </dgm:t>
    </dgm:pt>
    <dgm:pt modelId="{897D704B-2C06-433D-8329-57600D6149A7}" type="parTrans" cxnId="{DBB8A0C2-FE3F-4B63-BD0B-EE8EE83FE6AE}">
      <dgm:prSet/>
      <dgm:spPr/>
      <dgm:t>
        <a:bodyPr/>
        <a:lstStyle/>
        <a:p>
          <a:endParaRPr lang="pt-BR"/>
        </a:p>
      </dgm:t>
    </dgm:pt>
    <dgm:pt modelId="{F3179AFB-2D56-49FA-9C10-27F6C81CC5D9}" type="sibTrans" cxnId="{DBB8A0C2-FE3F-4B63-BD0B-EE8EE83FE6AE}">
      <dgm:prSet/>
      <dgm:spPr/>
      <dgm:t>
        <a:bodyPr/>
        <a:lstStyle/>
        <a:p>
          <a:endParaRPr lang="pt-BR"/>
        </a:p>
      </dgm:t>
    </dgm:pt>
    <dgm:pt modelId="{6E22003F-9F3E-4463-8C64-510B5FCC9528}">
      <dgm:prSet phldrT="[Texto]" custT="1"/>
      <dgm:spPr/>
      <dgm:t>
        <a:bodyPr/>
        <a:lstStyle/>
        <a:p>
          <a:pPr algn="ctr"/>
          <a:r>
            <a:rPr lang="pt-BR" sz="1100" dirty="0" smtClean="0"/>
            <a:t>Mapas de riscos assistenciais por áreas</a:t>
          </a:r>
          <a:endParaRPr lang="pt-BR" sz="1100" b="1" dirty="0">
            <a:solidFill>
              <a:schemeClr val="tx1"/>
            </a:solidFill>
          </a:endParaRPr>
        </a:p>
      </dgm:t>
    </dgm:pt>
    <dgm:pt modelId="{C56CE0E9-03F3-479C-B61E-FCACADAD2CC1}" type="parTrans" cxnId="{761820C4-37D1-4166-A09F-4A0DA4E5BACE}">
      <dgm:prSet/>
      <dgm:spPr/>
      <dgm:t>
        <a:bodyPr/>
        <a:lstStyle/>
        <a:p>
          <a:endParaRPr lang="pt-BR"/>
        </a:p>
      </dgm:t>
    </dgm:pt>
    <dgm:pt modelId="{0AB056FF-2D11-4FA3-B557-F36467412B34}" type="sibTrans" cxnId="{761820C4-37D1-4166-A09F-4A0DA4E5BACE}">
      <dgm:prSet/>
      <dgm:spPr/>
      <dgm:t>
        <a:bodyPr/>
        <a:lstStyle/>
        <a:p>
          <a:endParaRPr lang="pt-BR"/>
        </a:p>
      </dgm:t>
    </dgm:pt>
    <dgm:pt modelId="{6DE9F675-58C8-4958-806B-DB8576DEEAE2}">
      <dgm:prSet custT="1"/>
      <dgm:spPr/>
      <dgm:t>
        <a:bodyPr/>
        <a:lstStyle/>
        <a:p>
          <a:pPr algn="ctr"/>
          <a:r>
            <a:rPr lang="pt-BR" sz="1100" dirty="0" smtClean="0"/>
            <a:t>Painel Gestão a Vista</a:t>
          </a:r>
          <a:endParaRPr lang="pt-BR" sz="1100" dirty="0"/>
        </a:p>
      </dgm:t>
    </dgm:pt>
    <dgm:pt modelId="{57225369-12ED-46AE-B551-AFBBD0A4D6FD}" type="parTrans" cxnId="{B7CCE7F3-8E50-4A83-8D7C-D143E62F1362}">
      <dgm:prSet/>
      <dgm:spPr/>
      <dgm:t>
        <a:bodyPr/>
        <a:lstStyle/>
        <a:p>
          <a:endParaRPr lang="pt-BR"/>
        </a:p>
      </dgm:t>
    </dgm:pt>
    <dgm:pt modelId="{93C8D63F-56EF-4053-88FE-D0FB55C4F366}" type="sibTrans" cxnId="{B7CCE7F3-8E50-4A83-8D7C-D143E62F1362}">
      <dgm:prSet/>
      <dgm:spPr/>
      <dgm:t>
        <a:bodyPr/>
        <a:lstStyle/>
        <a:p>
          <a:endParaRPr lang="pt-BR"/>
        </a:p>
      </dgm:t>
    </dgm:pt>
    <dgm:pt modelId="{69C53E12-9917-462A-9228-0044EB125E0F}">
      <dgm:prSet phldrT="[Texto]" custT="1"/>
      <dgm:spPr>
        <a:noFill/>
      </dgm:spPr>
      <dgm:t>
        <a:bodyPr/>
        <a:lstStyle/>
        <a:p>
          <a:pPr algn="ctr"/>
          <a:r>
            <a:rPr lang="pt-BR" sz="1100" dirty="0" smtClean="0"/>
            <a:t>1ª pesquisa de cultura segurança</a:t>
          </a:r>
          <a:endParaRPr lang="pt-BR" sz="1100" dirty="0"/>
        </a:p>
      </dgm:t>
    </dgm:pt>
    <dgm:pt modelId="{18A9B884-96DB-42C7-ADEA-213232A1BD31}" type="parTrans" cxnId="{43A7B382-E898-4E3D-BADD-538A8DC32ACD}">
      <dgm:prSet/>
      <dgm:spPr/>
      <dgm:t>
        <a:bodyPr/>
        <a:lstStyle/>
        <a:p>
          <a:endParaRPr lang="pt-BR"/>
        </a:p>
      </dgm:t>
    </dgm:pt>
    <dgm:pt modelId="{0CD04227-90A1-43EC-AF56-AC5C97C153AD}" type="sibTrans" cxnId="{43A7B382-E898-4E3D-BADD-538A8DC32ACD}">
      <dgm:prSet/>
      <dgm:spPr/>
      <dgm:t>
        <a:bodyPr/>
        <a:lstStyle/>
        <a:p>
          <a:endParaRPr lang="pt-BR"/>
        </a:p>
      </dgm:t>
    </dgm:pt>
    <dgm:pt modelId="{10B88532-690F-4DD5-97A9-335DA9B4120A}">
      <dgm:prSet phldrT="[Texto]" custT="1"/>
      <dgm:spPr>
        <a:noFill/>
      </dgm:spPr>
      <dgm:t>
        <a:bodyPr/>
        <a:lstStyle/>
        <a:p>
          <a:pPr algn="ctr"/>
          <a:r>
            <a:rPr lang="pt-BR" sz="1100" dirty="0" smtClean="0"/>
            <a:t>Portal do paciente</a:t>
          </a:r>
          <a:endParaRPr lang="pt-BR" sz="1100" dirty="0"/>
        </a:p>
      </dgm:t>
    </dgm:pt>
    <dgm:pt modelId="{BE60A800-9AB6-4FEA-8C7E-A54D1B02F5D7}" type="parTrans" cxnId="{A81EDC99-EABA-4377-9256-38DC1AB6415D}">
      <dgm:prSet/>
      <dgm:spPr/>
      <dgm:t>
        <a:bodyPr/>
        <a:lstStyle/>
        <a:p>
          <a:endParaRPr lang="pt-BR"/>
        </a:p>
      </dgm:t>
    </dgm:pt>
    <dgm:pt modelId="{ADCC2D1B-A489-4A8C-984B-3A53DAD90F58}" type="sibTrans" cxnId="{A81EDC99-EABA-4377-9256-38DC1AB6415D}">
      <dgm:prSet/>
      <dgm:spPr/>
      <dgm:t>
        <a:bodyPr/>
        <a:lstStyle/>
        <a:p>
          <a:endParaRPr lang="pt-BR"/>
        </a:p>
      </dgm:t>
    </dgm:pt>
    <dgm:pt modelId="{F1FCAA3D-C45E-40DC-AB34-DEB7E040911B}">
      <dgm:prSet phldrT="[Texto]" custT="1"/>
      <dgm:spPr/>
      <dgm:t>
        <a:bodyPr/>
        <a:lstStyle/>
        <a:p>
          <a:pPr algn="ctr"/>
          <a:r>
            <a:rPr lang="pt-BR" sz="1100" dirty="0" smtClean="0"/>
            <a:t>Monitoramento de riscos</a:t>
          </a:r>
          <a:endParaRPr lang="pt-BR" sz="1100" b="1" dirty="0">
            <a:solidFill>
              <a:schemeClr val="tx1"/>
            </a:solidFill>
          </a:endParaRPr>
        </a:p>
      </dgm:t>
    </dgm:pt>
    <dgm:pt modelId="{30F067DB-0FF2-4126-A4FD-31BCC6618D45}" type="parTrans" cxnId="{6A5B0E8D-4319-4CEB-9D0E-53D6893A5F20}">
      <dgm:prSet/>
      <dgm:spPr/>
      <dgm:t>
        <a:bodyPr/>
        <a:lstStyle/>
        <a:p>
          <a:endParaRPr lang="pt-BR"/>
        </a:p>
      </dgm:t>
    </dgm:pt>
    <dgm:pt modelId="{7D0EBCCA-C531-4045-9DB6-738473C6F991}" type="sibTrans" cxnId="{6A5B0E8D-4319-4CEB-9D0E-53D6893A5F20}">
      <dgm:prSet/>
      <dgm:spPr/>
      <dgm:t>
        <a:bodyPr/>
        <a:lstStyle/>
        <a:p>
          <a:endParaRPr lang="pt-BR"/>
        </a:p>
      </dgm:t>
    </dgm:pt>
    <dgm:pt modelId="{A66D8186-7F98-4864-A8EB-A1E9E83419F7}" type="pres">
      <dgm:prSet presAssocID="{2574F3D1-5633-47CB-ADFA-9A017F74C53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E2BF901-14E3-4599-8022-CCAB52D98496}" type="pres">
      <dgm:prSet presAssocID="{C0A77DD4-38BF-4587-98D0-1C296537C708}" presName="composite" presStyleCnt="0"/>
      <dgm:spPr/>
    </dgm:pt>
    <dgm:pt modelId="{82FE0E4B-2338-4EA3-9175-936311FE8C14}" type="pres">
      <dgm:prSet presAssocID="{C0A77DD4-38BF-4587-98D0-1C296537C708}" presName="parTx" presStyleLbl="node1" presStyleIdx="0" presStyleCnt="4" custLinFactNeighborY="758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2E0712C-E99F-4115-8AB4-77D9B9A579B8}" type="pres">
      <dgm:prSet presAssocID="{C0A77DD4-38BF-4587-98D0-1C296537C708}" presName="desTx" presStyleLbl="revTx" presStyleIdx="0" presStyleCnt="4" custAng="10800000" custFlipVert="1" custScaleY="65117" custLinFactNeighborX="-71" custLinFactNeighborY="3605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057F2B0-568F-40AA-9936-4FA3CA345F8F}" type="pres">
      <dgm:prSet presAssocID="{0CEEEB7A-6DD4-4F23-82D6-527A5CE2DB8B}" presName="space" presStyleCnt="0"/>
      <dgm:spPr/>
    </dgm:pt>
    <dgm:pt modelId="{B81E6CEF-AD09-4473-B503-3759A0778EFA}" type="pres">
      <dgm:prSet presAssocID="{AF37D966-7332-4B4E-BAB7-585F94B3BAEE}" presName="composite" presStyleCnt="0"/>
      <dgm:spPr/>
    </dgm:pt>
    <dgm:pt modelId="{02707874-2487-4853-A053-DC9F7ED3AC5D}" type="pres">
      <dgm:prSet presAssocID="{AF37D966-7332-4B4E-BAB7-585F94B3BAEE}" presName="parTx" presStyleLbl="node1" presStyleIdx="1" presStyleCnt="4" custLinFactNeighborY="814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1F3910D-E32B-492B-9658-0D576DDBC4E1}" type="pres">
      <dgm:prSet presAssocID="{AF37D966-7332-4B4E-BAB7-585F94B3BAEE}" presName="desTx" presStyleLbl="revTx" presStyleIdx="1" presStyleCnt="4" custScaleY="72814" custLinFactNeighborX="11162" custLinFactNeighborY="-8612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4507BAD-DF62-4339-B6AB-80644ECA9792}" type="pres">
      <dgm:prSet presAssocID="{6588DE17-9909-4A6A-8232-7AA48556CA20}" presName="space" presStyleCnt="0"/>
      <dgm:spPr/>
    </dgm:pt>
    <dgm:pt modelId="{23818760-272C-4A7F-B27A-6BBBAF9A5C1B}" type="pres">
      <dgm:prSet presAssocID="{97C66613-0A04-4598-AA59-45ADA3E1A550}" presName="composite" presStyleCnt="0"/>
      <dgm:spPr/>
    </dgm:pt>
    <dgm:pt modelId="{2D401927-B794-4B10-BE0A-190AE85B7975}" type="pres">
      <dgm:prSet presAssocID="{97C66613-0A04-4598-AA59-45ADA3E1A550}" presName="parTx" presStyleLbl="node1" presStyleIdx="2" presStyleCnt="4" custLinFactNeighborY="814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D6AE101-80A0-4AEF-81D0-274505C05263}" type="pres">
      <dgm:prSet presAssocID="{97C66613-0A04-4598-AA59-45ADA3E1A550}" presName="desTx" presStyleLbl="revTx" presStyleIdx="2" presStyleCnt="4" custScaleY="72258" custLinFactNeighborX="6998" custLinFactNeighborY="5274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816227-9B2B-4A06-8A27-CF427CDEF6E8}" type="pres">
      <dgm:prSet presAssocID="{426382BA-EE46-4E21-AF34-7795967C78B9}" presName="space" presStyleCnt="0"/>
      <dgm:spPr/>
    </dgm:pt>
    <dgm:pt modelId="{8EF26910-BBF2-41CF-8E28-8073AFC27085}" type="pres">
      <dgm:prSet presAssocID="{9DB4DED1-7038-4D28-9621-09E4177D96F6}" presName="composite" presStyleCnt="0"/>
      <dgm:spPr/>
    </dgm:pt>
    <dgm:pt modelId="{BD67FEFB-1564-433E-8553-5BAFC56BD151}" type="pres">
      <dgm:prSet presAssocID="{9DB4DED1-7038-4D28-9621-09E4177D96F6}" presName="parTx" presStyleLbl="node1" presStyleIdx="3" presStyleCnt="4" custLinFactNeighborY="836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683E7EA-E8D7-452C-8500-89697DB832BF}" type="pres">
      <dgm:prSet presAssocID="{9DB4DED1-7038-4D28-9621-09E4177D96F6}" presName="desTx" presStyleLbl="revTx" presStyleIdx="3" presStyleCnt="4" custScaleY="81259" custLinFactNeighborX="5969" custLinFactNeighborY="-7667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BB8A0C2-FE3F-4B63-BD0B-EE8EE83FE6AE}" srcId="{97C66613-0A04-4598-AA59-45ADA3E1A550}" destId="{C1097BD1-66E6-4384-A15B-DA51F4AC3824}" srcOrd="0" destOrd="0" parTransId="{897D704B-2C06-433D-8329-57600D6149A7}" sibTransId="{F3179AFB-2D56-49FA-9C10-27F6C81CC5D9}"/>
    <dgm:cxn modelId="{AF838334-2184-4488-86F7-BE030C89A016}" type="presOf" srcId="{2574F3D1-5633-47CB-ADFA-9A017F74C536}" destId="{A66D8186-7F98-4864-A8EB-A1E9E83419F7}" srcOrd="0" destOrd="0" presId="urn:microsoft.com/office/officeart/2005/8/layout/chevron1"/>
    <dgm:cxn modelId="{3B86F6AD-EEA7-4AAE-A694-C7F56C4482DF}" type="presOf" srcId="{C0A77DD4-38BF-4587-98D0-1C296537C708}" destId="{82FE0E4B-2338-4EA3-9175-936311FE8C14}" srcOrd="0" destOrd="0" presId="urn:microsoft.com/office/officeart/2005/8/layout/chevron1"/>
    <dgm:cxn modelId="{A81EDC99-EABA-4377-9256-38DC1AB6415D}" srcId="{AF37D966-7332-4B4E-BAB7-585F94B3BAEE}" destId="{10B88532-690F-4DD5-97A9-335DA9B4120A}" srcOrd="1" destOrd="0" parTransId="{BE60A800-9AB6-4FEA-8C7E-A54D1B02F5D7}" sibTransId="{ADCC2D1B-A489-4A8C-984B-3A53DAD90F58}"/>
    <dgm:cxn modelId="{A84776E6-20D8-4420-B550-51E0BC5C00C2}" type="presOf" srcId="{69C53E12-9917-462A-9228-0044EB125E0F}" destId="{21F3910D-E32B-492B-9658-0D576DDBC4E1}" srcOrd="0" destOrd="0" presId="urn:microsoft.com/office/officeart/2005/8/layout/chevron1"/>
    <dgm:cxn modelId="{6A5B0E8D-4319-4CEB-9D0E-53D6893A5F20}" srcId="{9DB4DED1-7038-4D28-9621-09E4177D96F6}" destId="{F1FCAA3D-C45E-40DC-AB34-DEB7E040911B}" srcOrd="1" destOrd="0" parTransId="{30F067DB-0FF2-4126-A4FD-31BCC6618D45}" sibTransId="{7D0EBCCA-C531-4045-9DB6-738473C6F991}"/>
    <dgm:cxn modelId="{761820C4-37D1-4166-A09F-4A0DA4E5BACE}" srcId="{9DB4DED1-7038-4D28-9621-09E4177D96F6}" destId="{6E22003F-9F3E-4463-8C64-510B5FCC9528}" srcOrd="0" destOrd="0" parTransId="{C56CE0E9-03F3-479C-B61E-FCACADAD2CC1}" sibTransId="{0AB056FF-2D11-4FA3-B557-F36467412B34}"/>
    <dgm:cxn modelId="{A9891E72-02C1-4D59-9313-CBA278A8D73A}" srcId="{2574F3D1-5633-47CB-ADFA-9A017F74C536}" destId="{97C66613-0A04-4598-AA59-45ADA3E1A550}" srcOrd="2" destOrd="0" parTransId="{8CD19EC5-8882-4C10-96E7-BE602B7D72C5}" sibTransId="{426382BA-EE46-4E21-AF34-7795967C78B9}"/>
    <dgm:cxn modelId="{B7CCE7F3-8E50-4A83-8D7C-D143E62F1362}" srcId="{C0A77DD4-38BF-4587-98D0-1C296537C708}" destId="{6DE9F675-58C8-4958-806B-DB8576DEEAE2}" srcOrd="1" destOrd="0" parTransId="{57225369-12ED-46AE-B551-AFBBD0A4D6FD}" sibTransId="{93C8D63F-56EF-4053-88FE-D0FB55C4F366}"/>
    <dgm:cxn modelId="{43A7B382-E898-4E3D-BADD-538A8DC32ACD}" srcId="{AF37D966-7332-4B4E-BAB7-585F94B3BAEE}" destId="{69C53E12-9917-462A-9228-0044EB125E0F}" srcOrd="0" destOrd="0" parTransId="{18A9B884-96DB-42C7-ADEA-213232A1BD31}" sibTransId="{0CD04227-90A1-43EC-AF56-AC5C97C153AD}"/>
    <dgm:cxn modelId="{7DCD910B-3E70-4B1B-8806-913852753A0B}" type="presOf" srcId="{6E22003F-9F3E-4463-8C64-510B5FCC9528}" destId="{F683E7EA-E8D7-452C-8500-89697DB832BF}" srcOrd="0" destOrd="0" presId="urn:microsoft.com/office/officeart/2005/8/layout/chevron1"/>
    <dgm:cxn modelId="{8ED86E89-8161-46CA-9114-AABC4B469EE4}" type="presOf" srcId="{97C66613-0A04-4598-AA59-45ADA3E1A550}" destId="{2D401927-B794-4B10-BE0A-190AE85B7975}" srcOrd="0" destOrd="0" presId="urn:microsoft.com/office/officeart/2005/8/layout/chevron1"/>
    <dgm:cxn modelId="{41D1861A-DA3F-4D16-813A-7BAC4336BBE5}" type="presOf" srcId="{6DE9F675-58C8-4958-806B-DB8576DEEAE2}" destId="{12E0712C-E99F-4115-8AB4-77D9B9A579B8}" srcOrd="0" destOrd="1" presId="urn:microsoft.com/office/officeart/2005/8/layout/chevron1"/>
    <dgm:cxn modelId="{FBF53862-7D46-4EAD-A148-3C66C2222AFF}" type="presOf" srcId="{9DB4DED1-7038-4D28-9621-09E4177D96F6}" destId="{BD67FEFB-1564-433E-8553-5BAFC56BD151}" srcOrd="0" destOrd="0" presId="urn:microsoft.com/office/officeart/2005/8/layout/chevron1"/>
    <dgm:cxn modelId="{83A3A16D-4C30-4164-97F5-E34D9A98E1C5}" srcId="{2574F3D1-5633-47CB-ADFA-9A017F74C536}" destId="{AF37D966-7332-4B4E-BAB7-585F94B3BAEE}" srcOrd="1" destOrd="0" parTransId="{3CF8F71A-BD8A-4C78-87ED-BB412E965EA7}" sibTransId="{6588DE17-9909-4A6A-8232-7AA48556CA20}"/>
    <dgm:cxn modelId="{2759D7F3-97C9-486F-9C70-FCB819B72EE4}" srcId="{2574F3D1-5633-47CB-ADFA-9A017F74C536}" destId="{9DB4DED1-7038-4D28-9621-09E4177D96F6}" srcOrd="3" destOrd="0" parTransId="{6F6EC8F4-B794-49EE-8189-B5AB3D497816}" sibTransId="{EFCE878C-FB6C-49C2-9B56-7B6C96679705}"/>
    <dgm:cxn modelId="{99516EBC-1549-4B37-AA20-D6E6E2B64EE3}" srcId="{2574F3D1-5633-47CB-ADFA-9A017F74C536}" destId="{C0A77DD4-38BF-4587-98D0-1C296537C708}" srcOrd="0" destOrd="0" parTransId="{D53A84FC-D887-4E72-AAD3-1ACCBDB411DF}" sibTransId="{0CEEEB7A-6DD4-4F23-82D6-527A5CE2DB8B}"/>
    <dgm:cxn modelId="{F62F5CE7-DAF2-48E9-A158-139EAB8FFE04}" type="presOf" srcId="{C1097BD1-66E6-4384-A15B-DA51F4AC3824}" destId="{7D6AE101-80A0-4AEF-81D0-274505C05263}" srcOrd="0" destOrd="0" presId="urn:microsoft.com/office/officeart/2005/8/layout/chevron1"/>
    <dgm:cxn modelId="{3574C5CF-B75D-44E6-AB16-75C05A82B741}" srcId="{C0A77DD4-38BF-4587-98D0-1C296537C708}" destId="{1BCC07FF-03C8-4C3E-9311-0101335FE0CF}" srcOrd="0" destOrd="0" parTransId="{75813083-D048-4C45-AFED-98341C091278}" sibTransId="{376126FC-B1F2-4521-940F-05437D262C0B}"/>
    <dgm:cxn modelId="{6C00B6FE-9190-49BF-9501-009316FB4D25}" type="presOf" srcId="{1BCC07FF-03C8-4C3E-9311-0101335FE0CF}" destId="{12E0712C-E99F-4115-8AB4-77D9B9A579B8}" srcOrd="0" destOrd="0" presId="urn:microsoft.com/office/officeart/2005/8/layout/chevron1"/>
    <dgm:cxn modelId="{29CDCCCF-00C4-4192-8BD3-79AFC23FC493}" type="presOf" srcId="{F1FCAA3D-C45E-40DC-AB34-DEB7E040911B}" destId="{F683E7EA-E8D7-452C-8500-89697DB832BF}" srcOrd="0" destOrd="1" presId="urn:microsoft.com/office/officeart/2005/8/layout/chevron1"/>
    <dgm:cxn modelId="{23C408D7-0292-4D7C-BBBF-669D21800463}" type="presOf" srcId="{AF37D966-7332-4B4E-BAB7-585F94B3BAEE}" destId="{02707874-2487-4853-A053-DC9F7ED3AC5D}" srcOrd="0" destOrd="0" presId="urn:microsoft.com/office/officeart/2005/8/layout/chevron1"/>
    <dgm:cxn modelId="{894A18FB-2A37-4A5B-A41E-29EC40B96C92}" type="presOf" srcId="{10B88532-690F-4DD5-97A9-335DA9B4120A}" destId="{21F3910D-E32B-492B-9658-0D576DDBC4E1}" srcOrd="0" destOrd="1" presId="urn:microsoft.com/office/officeart/2005/8/layout/chevron1"/>
    <dgm:cxn modelId="{30C2330F-85BC-4DED-95B8-DC1CA6A482F4}" type="presParOf" srcId="{A66D8186-7F98-4864-A8EB-A1E9E83419F7}" destId="{3E2BF901-14E3-4599-8022-CCAB52D98496}" srcOrd="0" destOrd="0" presId="urn:microsoft.com/office/officeart/2005/8/layout/chevron1"/>
    <dgm:cxn modelId="{EABBD3EB-984F-47C9-807C-705041601720}" type="presParOf" srcId="{3E2BF901-14E3-4599-8022-CCAB52D98496}" destId="{82FE0E4B-2338-4EA3-9175-936311FE8C14}" srcOrd="0" destOrd="0" presId="urn:microsoft.com/office/officeart/2005/8/layout/chevron1"/>
    <dgm:cxn modelId="{3F5474E8-F181-48EB-9FB8-67F614D99188}" type="presParOf" srcId="{3E2BF901-14E3-4599-8022-CCAB52D98496}" destId="{12E0712C-E99F-4115-8AB4-77D9B9A579B8}" srcOrd="1" destOrd="0" presId="urn:microsoft.com/office/officeart/2005/8/layout/chevron1"/>
    <dgm:cxn modelId="{8240B892-2ED4-4D6C-A05F-79014CF2FE0A}" type="presParOf" srcId="{A66D8186-7F98-4864-A8EB-A1E9E83419F7}" destId="{3057F2B0-568F-40AA-9936-4FA3CA345F8F}" srcOrd="1" destOrd="0" presId="urn:microsoft.com/office/officeart/2005/8/layout/chevron1"/>
    <dgm:cxn modelId="{3EC6E090-6251-4005-A351-4844E64B82D6}" type="presParOf" srcId="{A66D8186-7F98-4864-A8EB-A1E9E83419F7}" destId="{B81E6CEF-AD09-4473-B503-3759A0778EFA}" srcOrd="2" destOrd="0" presId="urn:microsoft.com/office/officeart/2005/8/layout/chevron1"/>
    <dgm:cxn modelId="{92CC024C-A670-4BA6-A903-0262E20224F3}" type="presParOf" srcId="{B81E6CEF-AD09-4473-B503-3759A0778EFA}" destId="{02707874-2487-4853-A053-DC9F7ED3AC5D}" srcOrd="0" destOrd="0" presId="urn:microsoft.com/office/officeart/2005/8/layout/chevron1"/>
    <dgm:cxn modelId="{6395167A-C371-41E1-92CF-40B64610C80B}" type="presParOf" srcId="{B81E6CEF-AD09-4473-B503-3759A0778EFA}" destId="{21F3910D-E32B-492B-9658-0D576DDBC4E1}" srcOrd="1" destOrd="0" presId="urn:microsoft.com/office/officeart/2005/8/layout/chevron1"/>
    <dgm:cxn modelId="{A9BB3B27-B30F-4D0B-8E5F-45A31D39C87B}" type="presParOf" srcId="{A66D8186-7F98-4864-A8EB-A1E9E83419F7}" destId="{04507BAD-DF62-4339-B6AB-80644ECA9792}" srcOrd="3" destOrd="0" presId="urn:microsoft.com/office/officeart/2005/8/layout/chevron1"/>
    <dgm:cxn modelId="{9BC9AD47-0A27-4204-B8AB-D2DA9337A71F}" type="presParOf" srcId="{A66D8186-7F98-4864-A8EB-A1E9E83419F7}" destId="{23818760-272C-4A7F-B27A-6BBBAF9A5C1B}" srcOrd="4" destOrd="0" presId="urn:microsoft.com/office/officeart/2005/8/layout/chevron1"/>
    <dgm:cxn modelId="{AEBD1D06-658D-4AFF-8DCE-7386362655D8}" type="presParOf" srcId="{23818760-272C-4A7F-B27A-6BBBAF9A5C1B}" destId="{2D401927-B794-4B10-BE0A-190AE85B7975}" srcOrd="0" destOrd="0" presId="urn:microsoft.com/office/officeart/2005/8/layout/chevron1"/>
    <dgm:cxn modelId="{0E62F6DE-4B8F-458A-A853-555857DA2B69}" type="presParOf" srcId="{23818760-272C-4A7F-B27A-6BBBAF9A5C1B}" destId="{7D6AE101-80A0-4AEF-81D0-274505C05263}" srcOrd="1" destOrd="0" presId="urn:microsoft.com/office/officeart/2005/8/layout/chevron1"/>
    <dgm:cxn modelId="{ED61F69F-62D9-462B-9B0D-A4C69A9A0BB0}" type="presParOf" srcId="{A66D8186-7F98-4864-A8EB-A1E9E83419F7}" destId="{26816227-9B2B-4A06-8A27-CF427CDEF6E8}" srcOrd="5" destOrd="0" presId="urn:microsoft.com/office/officeart/2005/8/layout/chevron1"/>
    <dgm:cxn modelId="{67A6236A-0668-44B1-95F9-7B40866F6626}" type="presParOf" srcId="{A66D8186-7F98-4864-A8EB-A1E9E83419F7}" destId="{8EF26910-BBF2-41CF-8E28-8073AFC27085}" srcOrd="6" destOrd="0" presId="urn:microsoft.com/office/officeart/2005/8/layout/chevron1"/>
    <dgm:cxn modelId="{73221C31-2A6D-4EEC-9051-BD8CDF1D0F24}" type="presParOf" srcId="{8EF26910-BBF2-41CF-8E28-8073AFC27085}" destId="{BD67FEFB-1564-433E-8553-5BAFC56BD151}" srcOrd="0" destOrd="0" presId="urn:microsoft.com/office/officeart/2005/8/layout/chevron1"/>
    <dgm:cxn modelId="{320DA26B-DAF3-4788-A630-1558FC20D026}" type="presParOf" srcId="{8EF26910-BBF2-41CF-8E28-8073AFC27085}" destId="{F683E7EA-E8D7-452C-8500-89697DB832BF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CFB6F02-D825-4554-8EC4-9AE34E0EC468}" type="doc">
      <dgm:prSet loTypeId="urn:microsoft.com/office/officeart/2005/8/layout/cycle1" loCatId="cycle" qsTypeId="urn:microsoft.com/office/officeart/2005/8/quickstyle/simple5" qsCatId="simple" csTypeId="urn:microsoft.com/office/officeart/2005/8/colors/accent1_2" csCatId="accent1" phldr="1"/>
      <dgm:spPr/>
    </dgm:pt>
    <dgm:pt modelId="{A32F2355-8538-4517-A514-59D60569ABA2}">
      <dgm:prSet phldrT="[Texto]" custT="1"/>
      <dgm:spPr/>
      <dgm:t>
        <a:bodyPr/>
        <a:lstStyle/>
        <a:p>
          <a:pPr algn="ctr"/>
          <a:r>
            <a:rPr lang="pt-BR" sz="1800" dirty="0" smtClean="0"/>
            <a:t>Avaliação de riscos</a:t>
          </a:r>
          <a:endParaRPr lang="pt-BR" sz="1800" dirty="0"/>
        </a:p>
      </dgm:t>
    </dgm:pt>
    <dgm:pt modelId="{201E5C58-3FDF-44C4-9D71-01B4DB3F9592}" type="parTrans" cxnId="{77692C35-930F-4225-87BD-3A023E1580C1}">
      <dgm:prSet/>
      <dgm:spPr/>
      <dgm:t>
        <a:bodyPr/>
        <a:lstStyle/>
        <a:p>
          <a:endParaRPr lang="pt-BR" sz="1800"/>
        </a:p>
      </dgm:t>
    </dgm:pt>
    <dgm:pt modelId="{59E283B2-DE5C-4E5B-9E73-993F6C883C9E}" type="sibTrans" cxnId="{77692C35-930F-4225-87BD-3A023E1580C1}">
      <dgm:prSet/>
      <dgm:spPr>
        <a:solidFill>
          <a:schemeClr val="accent2"/>
        </a:solidFill>
      </dgm:spPr>
      <dgm:t>
        <a:bodyPr/>
        <a:lstStyle/>
        <a:p>
          <a:endParaRPr lang="pt-BR" sz="1800"/>
        </a:p>
      </dgm:t>
    </dgm:pt>
    <dgm:pt modelId="{37DBDF98-5135-4C4C-A9EA-2B53B8F4A054}">
      <dgm:prSet phldrT="[Texto]" custT="1"/>
      <dgm:spPr/>
      <dgm:t>
        <a:bodyPr/>
        <a:lstStyle/>
        <a:p>
          <a:pPr algn="ctr"/>
          <a:r>
            <a:rPr lang="pt-BR" sz="1800" dirty="0" smtClean="0"/>
            <a:t>Tratamento dos Riscos</a:t>
          </a:r>
          <a:endParaRPr lang="pt-BR" sz="1800" dirty="0"/>
        </a:p>
      </dgm:t>
    </dgm:pt>
    <dgm:pt modelId="{4CD37629-C389-43E4-AE06-33EF223A0303}" type="parTrans" cxnId="{042A085E-4CF8-4112-AE52-4FC8C939B7C6}">
      <dgm:prSet/>
      <dgm:spPr/>
      <dgm:t>
        <a:bodyPr/>
        <a:lstStyle/>
        <a:p>
          <a:endParaRPr lang="pt-BR" sz="1800"/>
        </a:p>
      </dgm:t>
    </dgm:pt>
    <dgm:pt modelId="{21221E26-C7A0-446E-B977-97F5CA2A5D86}" type="sibTrans" cxnId="{042A085E-4CF8-4112-AE52-4FC8C939B7C6}">
      <dgm:prSet/>
      <dgm:spPr>
        <a:solidFill>
          <a:schemeClr val="accent2"/>
        </a:solidFill>
      </dgm:spPr>
      <dgm:t>
        <a:bodyPr/>
        <a:lstStyle/>
        <a:p>
          <a:endParaRPr lang="pt-BR" sz="1800"/>
        </a:p>
      </dgm:t>
    </dgm:pt>
    <dgm:pt modelId="{C3D71C86-42A5-4C05-82DF-9E1B033C67B1}">
      <dgm:prSet phldrT="[Texto]" custT="1"/>
      <dgm:spPr/>
      <dgm:t>
        <a:bodyPr/>
        <a:lstStyle/>
        <a:p>
          <a:pPr algn="ctr"/>
          <a:r>
            <a:rPr lang="pt-BR" sz="1800" dirty="0" smtClean="0"/>
            <a:t>Monitoramento dos riscos</a:t>
          </a:r>
          <a:endParaRPr lang="pt-BR" sz="1800" dirty="0"/>
        </a:p>
      </dgm:t>
    </dgm:pt>
    <dgm:pt modelId="{A4120258-A803-4514-873A-64250BC3B4B2}" type="parTrans" cxnId="{CF310DBC-3835-4062-AB72-49BDF1AA89D4}">
      <dgm:prSet/>
      <dgm:spPr/>
      <dgm:t>
        <a:bodyPr/>
        <a:lstStyle/>
        <a:p>
          <a:endParaRPr lang="pt-BR" sz="1800"/>
        </a:p>
      </dgm:t>
    </dgm:pt>
    <dgm:pt modelId="{A6F80C4B-5E80-4646-8BD0-36D3A7D3F75B}" type="sibTrans" cxnId="{CF310DBC-3835-4062-AB72-49BDF1AA89D4}">
      <dgm:prSet/>
      <dgm:spPr>
        <a:solidFill>
          <a:schemeClr val="accent2"/>
        </a:solidFill>
      </dgm:spPr>
      <dgm:t>
        <a:bodyPr/>
        <a:lstStyle/>
        <a:p>
          <a:endParaRPr lang="pt-BR" sz="1800"/>
        </a:p>
      </dgm:t>
    </dgm:pt>
    <dgm:pt modelId="{5D17FC6C-7568-455B-BAA9-7B224D03C408}">
      <dgm:prSet phldrT="[Texto]" custT="1"/>
      <dgm:spPr/>
      <dgm:t>
        <a:bodyPr/>
        <a:lstStyle/>
        <a:p>
          <a:pPr algn="ctr"/>
          <a:r>
            <a:rPr lang="pt-BR" sz="1400" dirty="0" smtClean="0"/>
            <a:t>Auditorias e monitoramentos</a:t>
          </a:r>
          <a:endParaRPr lang="pt-BR" sz="1400" dirty="0"/>
        </a:p>
      </dgm:t>
    </dgm:pt>
    <dgm:pt modelId="{B108D068-2835-435F-9854-07FEE89A2F9E}" type="parTrans" cxnId="{59DE2DA9-F212-4BD2-8266-C29BE2B81FB8}">
      <dgm:prSet/>
      <dgm:spPr/>
      <dgm:t>
        <a:bodyPr/>
        <a:lstStyle/>
        <a:p>
          <a:endParaRPr lang="pt-BR" sz="1800"/>
        </a:p>
      </dgm:t>
    </dgm:pt>
    <dgm:pt modelId="{4942166A-524C-41BF-909A-07E6DB4E7EE9}" type="sibTrans" cxnId="{59DE2DA9-F212-4BD2-8266-C29BE2B81FB8}">
      <dgm:prSet/>
      <dgm:spPr/>
      <dgm:t>
        <a:bodyPr/>
        <a:lstStyle/>
        <a:p>
          <a:endParaRPr lang="pt-BR" sz="1800"/>
        </a:p>
      </dgm:t>
    </dgm:pt>
    <dgm:pt modelId="{18A0D6A4-6C45-4647-8774-8C0D907F94D7}">
      <dgm:prSet phldrT="[Texto]" custT="1"/>
      <dgm:spPr/>
      <dgm:t>
        <a:bodyPr/>
        <a:lstStyle/>
        <a:p>
          <a:pPr algn="ctr"/>
          <a:r>
            <a:rPr lang="pt-BR" sz="1400" dirty="0" smtClean="0"/>
            <a:t>Eventos notificados: quase falhas e incidentes; ACR</a:t>
          </a:r>
          <a:endParaRPr lang="pt-BR" sz="1400" dirty="0"/>
        </a:p>
      </dgm:t>
    </dgm:pt>
    <dgm:pt modelId="{75202E06-D68D-47F3-9D98-D60B6D95BFD6}" type="parTrans" cxnId="{3F08B0F0-411F-4D61-AC19-4188C16A72CE}">
      <dgm:prSet/>
      <dgm:spPr/>
      <dgm:t>
        <a:bodyPr/>
        <a:lstStyle/>
        <a:p>
          <a:endParaRPr lang="pt-BR" sz="1800"/>
        </a:p>
      </dgm:t>
    </dgm:pt>
    <dgm:pt modelId="{806C9D4E-4C89-4DFD-B45A-13D16427AB52}" type="sibTrans" cxnId="{3F08B0F0-411F-4D61-AC19-4188C16A72CE}">
      <dgm:prSet/>
      <dgm:spPr/>
      <dgm:t>
        <a:bodyPr/>
        <a:lstStyle/>
        <a:p>
          <a:endParaRPr lang="pt-BR" sz="1800"/>
        </a:p>
      </dgm:t>
    </dgm:pt>
    <dgm:pt modelId="{91998CE0-63ED-4D87-BEBF-5C8247C72F9E}">
      <dgm:prSet phldrT="[Texto]" custT="1"/>
      <dgm:spPr/>
      <dgm:t>
        <a:bodyPr/>
        <a:lstStyle/>
        <a:p>
          <a:pPr algn="ctr"/>
          <a:r>
            <a:rPr lang="pt-BR" sz="1400" dirty="0" smtClean="0"/>
            <a:t>Impacto para o paciente</a:t>
          </a:r>
          <a:endParaRPr lang="pt-BR" sz="1400" dirty="0"/>
        </a:p>
      </dgm:t>
    </dgm:pt>
    <dgm:pt modelId="{1B97D40A-FE3D-4C57-BDA0-21031F4EFCD7}" type="parTrans" cxnId="{CDAF7AC6-0C91-4958-A054-B74AFCB87D20}">
      <dgm:prSet/>
      <dgm:spPr/>
      <dgm:t>
        <a:bodyPr/>
        <a:lstStyle/>
        <a:p>
          <a:endParaRPr lang="pt-BR" sz="1800"/>
        </a:p>
      </dgm:t>
    </dgm:pt>
    <dgm:pt modelId="{10975D85-0247-4E24-AE89-98EEFD56D832}" type="sibTrans" cxnId="{CDAF7AC6-0C91-4958-A054-B74AFCB87D20}">
      <dgm:prSet/>
      <dgm:spPr/>
      <dgm:t>
        <a:bodyPr/>
        <a:lstStyle/>
        <a:p>
          <a:endParaRPr lang="pt-BR" sz="1800"/>
        </a:p>
      </dgm:t>
    </dgm:pt>
    <dgm:pt modelId="{9118853C-DD45-4C26-A010-748CE8ED3C14}">
      <dgm:prSet phldrT="[Texto]" custT="1"/>
      <dgm:spPr/>
      <dgm:t>
        <a:bodyPr/>
        <a:lstStyle/>
        <a:p>
          <a:pPr algn="ctr"/>
          <a:r>
            <a:rPr lang="pt-BR" sz="1400" dirty="0" smtClean="0"/>
            <a:t>Impacto para a operação</a:t>
          </a:r>
          <a:endParaRPr lang="pt-BR" sz="1400" dirty="0"/>
        </a:p>
      </dgm:t>
    </dgm:pt>
    <dgm:pt modelId="{55F693FC-6C44-4756-8547-396AE40679DB}" type="parTrans" cxnId="{725B98E2-2051-45E9-9747-CA01FE14A7A5}">
      <dgm:prSet/>
      <dgm:spPr/>
      <dgm:t>
        <a:bodyPr/>
        <a:lstStyle/>
        <a:p>
          <a:endParaRPr lang="pt-BR" sz="1800"/>
        </a:p>
      </dgm:t>
    </dgm:pt>
    <dgm:pt modelId="{06CDAFC3-A9C7-4EA1-80FC-F57F72D53613}" type="sibTrans" cxnId="{725B98E2-2051-45E9-9747-CA01FE14A7A5}">
      <dgm:prSet/>
      <dgm:spPr/>
      <dgm:t>
        <a:bodyPr/>
        <a:lstStyle/>
        <a:p>
          <a:endParaRPr lang="pt-BR" sz="1800"/>
        </a:p>
      </dgm:t>
    </dgm:pt>
    <dgm:pt modelId="{406D96F1-231D-477B-AE22-BBEC8EF72DEB}">
      <dgm:prSet phldrT="[Texto]" custT="1"/>
      <dgm:spPr/>
      <dgm:t>
        <a:bodyPr/>
        <a:lstStyle/>
        <a:p>
          <a:pPr algn="ctr"/>
          <a:r>
            <a:rPr lang="pt-BR" sz="1400" dirty="0" smtClean="0"/>
            <a:t>Paciente</a:t>
          </a:r>
          <a:endParaRPr lang="pt-BR" sz="1400" dirty="0"/>
        </a:p>
      </dgm:t>
    </dgm:pt>
    <dgm:pt modelId="{910C76CD-B8B2-49F4-9DDA-120092B122C8}" type="parTrans" cxnId="{706535CE-8590-4293-A156-97086D9CE203}">
      <dgm:prSet/>
      <dgm:spPr/>
      <dgm:t>
        <a:bodyPr/>
        <a:lstStyle/>
        <a:p>
          <a:endParaRPr lang="pt-BR" sz="1800"/>
        </a:p>
      </dgm:t>
    </dgm:pt>
    <dgm:pt modelId="{364B0892-C6CB-4310-A21D-ED428D2736A0}" type="sibTrans" cxnId="{706535CE-8590-4293-A156-97086D9CE203}">
      <dgm:prSet/>
      <dgm:spPr/>
      <dgm:t>
        <a:bodyPr/>
        <a:lstStyle/>
        <a:p>
          <a:endParaRPr lang="pt-BR" sz="1800"/>
        </a:p>
      </dgm:t>
    </dgm:pt>
    <dgm:pt modelId="{2F0A4D3C-F48A-4149-987B-05B418010A93}">
      <dgm:prSet phldrT="[Texto]" custT="1"/>
      <dgm:spPr/>
      <dgm:t>
        <a:bodyPr/>
        <a:lstStyle/>
        <a:p>
          <a:pPr algn="ctr"/>
          <a:r>
            <a:rPr lang="pt-BR" sz="1400" dirty="0" smtClean="0"/>
            <a:t>Áreas</a:t>
          </a:r>
          <a:endParaRPr lang="pt-BR" sz="1400" dirty="0"/>
        </a:p>
      </dgm:t>
    </dgm:pt>
    <dgm:pt modelId="{716F8024-10D9-43E8-B6D0-5FABC14ADFB1}" type="parTrans" cxnId="{8CDF2A2A-FEDC-4834-9C0E-EDF6862CC1CD}">
      <dgm:prSet/>
      <dgm:spPr/>
      <dgm:t>
        <a:bodyPr/>
        <a:lstStyle/>
        <a:p>
          <a:endParaRPr lang="pt-BR" sz="1800"/>
        </a:p>
      </dgm:t>
    </dgm:pt>
    <dgm:pt modelId="{DEA2A749-5AA1-42A9-AC76-3460D0F47E92}" type="sibTrans" cxnId="{8CDF2A2A-FEDC-4834-9C0E-EDF6862CC1CD}">
      <dgm:prSet/>
      <dgm:spPr/>
      <dgm:t>
        <a:bodyPr/>
        <a:lstStyle/>
        <a:p>
          <a:endParaRPr lang="pt-BR" sz="1800"/>
        </a:p>
      </dgm:t>
    </dgm:pt>
    <dgm:pt modelId="{52EE8C11-00C4-490F-8EA8-4E081D1FDCE4}">
      <dgm:prSet phldrT="[Texto]" custT="1"/>
      <dgm:spPr/>
      <dgm:t>
        <a:bodyPr/>
        <a:lstStyle/>
        <a:p>
          <a:pPr algn="ctr"/>
          <a:r>
            <a:rPr lang="pt-BR" sz="1400" dirty="0" smtClean="0"/>
            <a:t>Grandes Processos</a:t>
          </a:r>
          <a:endParaRPr lang="pt-BR" sz="1400" dirty="0"/>
        </a:p>
      </dgm:t>
    </dgm:pt>
    <dgm:pt modelId="{F257B97B-9742-46F9-B218-B53D7CAA7378}" type="parTrans" cxnId="{850890C0-8916-432F-8CFE-ADC526733E3F}">
      <dgm:prSet/>
      <dgm:spPr/>
      <dgm:t>
        <a:bodyPr/>
        <a:lstStyle/>
        <a:p>
          <a:endParaRPr lang="pt-BR" sz="1800"/>
        </a:p>
      </dgm:t>
    </dgm:pt>
    <dgm:pt modelId="{44AD0D7D-1197-48BC-AE3A-5A5AC8B1CC8F}" type="sibTrans" cxnId="{850890C0-8916-432F-8CFE-ADC526733E3F}">
      <dgm:prSet/>
      <dgm:spPr/>
      <dgm:t>
        <a:bodyPr/>
        <a:lstStyle/>
        <a:p>
          <a:endParaRPr lang="pt-BR" sz="1800"/>
        </a:p>
      </dgm:t>
    </dgm:pt>
    <dgm:pt modelId="{08BE4345-0731-418A-AC6C-5385FD18D068}" type="pres">
      <dgm:prSet presAssocID="{ACFB6F02-D825-4554-8EC4-9AE34E0EC468}" presName="cycle" presStyleCnt="0">
        <dgm:presLayoutVars>
          <dgm:dir/>
          <dgm:resizeHandles val="exact"/>
        </dgm:presLayoutVars>
      </dgm:prSet>
      <dgm:spPr/>
    </dgm:pt>
    <dgm:pt modelId="{24B19BF9-6E2F-4C57-9619-F67D2FC4EC80}" type="pres">
      <dgm:prSet presAssocID="{A32F2355-8538-4517-A514-59D60569ABA2}" presName="dummy" presStyleCnt="0"/>
      <dgm:spPr/>
    </dgm:pt>
    <dgm:pt modelId="{CCFEBD2C-20D7-4816-9BDD-0E39BF7DCD7A}" type="pres">
      <dgm:prSet presAssocID="{A32F2355-8538-4517-A514-59D60569ABA2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02BBFA3-6B6A-4C41-ABFF-0379D826D756}" type="pres">
      <dgm:prSet presAssocID="{59E283B2-DE5C-4E5B-9E73-993F6C883C9E}" presName="sibTrans" presStyleLbl="node1" presStyleIdx="0" presStyleCnt="3" custScaleX="117162" custLinFactNeighborY="6268"/>
      <dgm:spPr/>
      <dgm:t>
        <a:bodyPr/>
        <a:lstStyle/>
        <a:p>
          <a:endParaRPr lang="pt-BR"/>
        </a:p>
      </dgm:t>
    </dgm:pt>
    <dgm:pt modelId="{86D2868D-9632-4316-A7B3-200E25CE2060}" type="pres">
      <dgm:prSet presAssocID="{37DBDF98-5135-4C4C-A9EA-2B53B8F4A054}" presName="dummy" presStyleCnt="0"/>
      <dgm:spPr/>
    </dgm:pt>
    <dgm:pt modelId="{DDC45F47-1586-4E9E-83D0-8EBD5DB0B01B}" type="pres">
      <dgm:prSet presAssocID="{37DBDF98-5135-4C4C-A9EA-2B53B8F4A054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EE9BF1-CB95-4DFC-B034-FC026E79551F}" type="pres">
      <dgm:prSet presAssocID="{21221E26-C7A0-446E-B977-97F5CA2A5D86}" presName="sibTrans" presStyleLbl="node1" presStyleIdx="1" presStyleCnt="3"/>
      <dgm:spPr/>
      <dgm:t>
        <a:bodyPr/>
        <a:lstStyle/>
        <a:p>
          <a:endParaRPr lang="pt-BR"/>
        </a:p>
      </dgm:t>
    </dgm:pt>
    <dgm:pt modelId="{DBDD5D5F-7789-405D-91F8-8F4C33587474}" type="pres">
      <dgm:prSet presAssocID="{C3D71C86-42A5-4C05-82DF-9E1B033C67B1}" presName="dummy" presStyleCnt="0"/>
      <dgm:spPr/>
    </dgm:pt>
    <dgm:pt modelId="{AF426CEF-19E6-4A91-8FD2-88D7580994A9}" type="pres">
      <dgm:prSet presAssocID="{C3D71C86-42A5-4C05-82DF-9E1B033C67B1}" presName="node" presStyleLbl="revTx" presStyleIdx="2" presStyleCnt="3" custScaleX="117429" custRadScaleRad="102895" custRadScaleInc="-23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CD8FF0D-CA91-43F4-BAB6-3729285FE6F5}" type="pres">
      <dgm:prSet presAssocID="{A6F80C4B-5E80-4646-8BD0-36D3A7D3F75B}" presName="sibTrans" presStyleLbl="node1" presStyleIdx="2" presStyleCnt="3"/>
      <dgm:spPr/>
      <dgm:t>
        <a:bodyPr/>
        <a:lstStyle/>
        <a:p>
          <a:endParaRPr lang="pt-BR"/>
        </a:p>
      </dgm:t>
    </dgm:pt>
  </dgm:ptLst>
  <dgm:cxnLst>
    <dgm:cxn modelId="{706535CE-8590-4293-A156-97086D9CE203}" srcId="{A32F2355-8538-4517-A514-59D60569ABA2}" destId="{406D96F1-231D-477B-AE22-BBEC8EF72DEB}" srcOrd="0" destOrd="0" parTransId="{910C76CD-B8B2-49F4-9DDA-120092B122C8}" sibTransId="{364B0892-C6CB-4310-A21D-ED428D2736A0}"/>
    <dgm:cxn modelId="{725B98E2-2051-45E9-9747-CA01FE14A7A5}" srcId="{37DBDF98-5135-4C4C-A9EA-2B53B8F4A054}" destId="{9118853C-DD45-4C26-A010-748CE8ED3C14}" srcOrd="1" destOrd="0" parTransId="{55F693FC-6C44-4756-8547-396AE40679DB}" sibTransId="{06CDAFC3-A9C7-4EA1-80FC-F57F72D53613}"/>
    <dgm:cxn modelId="{CF310DBC-3835-4062-AB72-49BDF1AA89D4}" srcId="{ACFB6F02-D825-4554-8EC4-9AE34E0EC468}" destId="{C3D71C86-42A5-4C05-82DF-9E1B033C67B1}" srcOrd="2" destOrd="0" parTransId="{A4120258-A803-4514-873A-64250BC3B4B2}" sibTransId="{A6F80C4B-5E80-4646-8BD0-36D3A7D3F75B}"/>
    <dgm:cxn modelId="{59A35E9D-0256-44CB-9EF5-263E1F78E2FE}" type="presOf" srcId="{59E283B2-DE5C-4E5B-9E73-993F6C883C9E}" destId="{D02BBFA3-6B6A-4C41-ABFF-0379D826D756}" srcOrd="0" destOrd="0" presId="urn:microsoft.com/office/officeart/2005/8/layout/cycle1"/>
    <dgm:cxn modelId="{67B554CA-6931-46A8-B267-AF55F59D1489}" type="presOf" srcId="{A32F2355-8538-4517-A514-59D60569ABA2}" destId="{CCFEBD2C-20D7-4816-9BDD-0E39BF7DCD7A}" srcOrd="0" destOrd="0" presId="urn:microsoft.com/office/officeart/2005/8/layout/cycle1"/>
    <dgm:cxn modelId="{298FDBF2-AAE4-4150-B998-5B07863AD2E0}" type="presOf" srcId="{5D17FC6C-7568-455B-BAA9-7B224D03C408}" destId="{AF426CEF-19E6-4A91-8FD2-88D7580994A9}" srcOrd="0" destOrd="1" presId="urn:microsoft.com/office/officeart/2005/8/layout/cycle1"/>
    <dgm:cxn modelId="{850890C0-8916-432F-8CFE-ADC526733E3F}" srcId="{A32F2355-8538-4517-A514-59D60569ABA2}" destId="{52EE8C11-00C4-490F-8EA8-4E081D1FDCE4}" srcOrd="2" destOrd="0" parTransId="{F257B97B-9742-46F9-B218-B53D7CAA7378}" sibTransId="{44AD0D7D-1197-48BC-AE3A-5A5AC8B1CC8F}"/>
    <dgm:cxn modelId="{042A085E-4CF8-4112-AE52-4FC8C939B7C6}" srcId="{ACFB6F02-D825-4554-8EC4-9AE34E0EC468}" destId="{37DBDF98-5135-4C4C-A9EA-2B53B8F4A054}" srcOrd="1" destOrd="0" parTransId="{4CD37629-C389-43E4-AE06-33EF223A0303}" sibTransId="{21221E26-C7A0-446E-B977-97F5CA2A5D86}"/>
    <dgm:cxn modelId="{F23CD568-FA4B-4EDE-8351-D7CCFB6BA271}" type="presOf" srcId="{21221E26-C7A0-446E-B977-97F5CA2A5D86}" destId="{87EE9BF1-CB95-4DFC-B034-FC026E79551F}" srcOrd="0" destOrd="0" presId="urn:microsoft.com/office/officeart/2005/8/layout/cycle1"/>
    <dgm:cxn modelId="{59DE2DA9-F212-4BD2-8266-C29BE2B81FB8}" srcId="{C3D71C86-42A5-4C05-82DF-9E1B033C67B1}" destId="{5D17FC6C-7568-455B-BAA9-7B224D03C408}" srcOrd="0" destOrd="0" parTransId="{B108D068-2835-435F-9854-07FEE89A2F9E}" sibTransId="{4942166A-524C-41BF-909A-07E6DB4E7EE9}"/>
    <dgm:cxn modelId="{A35CD9B7-6677-4A47-847A-66C3022AD346}" type="presOf" srcId="{C3D71C86-42A5-4C05-82DF-9E1B033C67B1}" destId="{AF426CEF-19E6-4A91-8FD2-88D7580994A9}" srcOrd="0" destOrd="0" presId="urn:microsoft.com/office/officeart/2005/8/layout/cycle1"/>
    <dgm:cxn modelId="{CDAF7AC6-0C91-4958-A054-B74AFCB87D20}" srcId="{37DBDF98-5135-4C4C-A9EA-2B53B8F4A054}" destId="{91998CE0-63ED-4D87-BEBF-5C8247C72F9E}" srcOrd="0" destOrd="0" parTransId="{1B97D40A-FE3D-4C57-BDA0-21031F4EFCD7}" sibTransId="{10975D85-0247-4E24-AE89-98EEFD56D832}"/>
    <dgm:cxn modelId="{D4857972-A5AF-46FA-AC6B-6AAEBE2AF759}" type="presOf" srcId="{18A0D6A4-6C45-4647-8774-8C0D907F94D7}" destId="{AF426CEF-19E6-4A91-8FD2-88D7580994A9}" srcOrd="0" destOrd="2" presId="urn:microsoft.com/office/officeart/2005/8/layout/cycle1"/>
    <dgm:cxn modelId="{70F09EA1-B1AD-4891-9DF9-F6951B4FBF34}" type="presOf" srcId="{406D96F1-231D-477B-AE22-BBEC8EF72DEB}" destId="{CCFEBD2C-20D7-4816-9BDD-0E39BF7DCD7A}" srcOrd="0" destOrd="1" presId="urn:microsoft.com/office/officeart/2005/8/layout/cycle1"/>
    <dgm:cxn modelId="{77692C35-930F-4225-87BD-3A023E1580C1}" srcId="{ACFB6F02-D825-4554-8EC4-9AE34E0EC468}" destId="{A32F2355-8538-4517-A514-59D60569ABA2}" srcOrd="0" destOrd="0" parTransId="{201E5C58-3FDF-44C4-9D71-01B4DB3F9592}" sibTransId="{59E283B2-DE5C-4E5B-9E73-993F6C883C9E}"/>
    <dgm:cxn modelId="{5565C580-C7EA-4818-9683-A600DD894F0B}" type="presOf" srcId="{ACFB6F02-D825-4554-8EC4-9AE34E0EC468}" destId="{08BE4345-0731-418A-AC6C-5385FD18D068}" srcOrd="0" destOrd="0" presId="urn:microsoft.com/office/officeart/2005/8/layout/cycle1"/>
    <dgm:cxn modelId="{503122C1-79B7-49F4-AC7F-8FFC5FB07903}" type="presOf" srcId="{52EE8C11-00C4-490F-8EA8-4E081D1FDCE4}" destId="{CCFEBD2C-20D7-4816-9BDD-0E39BF7DCD7A}" srcOrd="0" destOrd="3" presId="urn:microsoft.com/office/officeart/2005/8/layout/cycle1"/>
    <dgm:cxn modelId="{B8B29CC2-528E-40DA-B697-3A0DB0F53DBA}" type="presOf" srcId="{2F0A4D3C-F48A-4149-987B-05B418010A93}" destId="{CCFEBD2C-20D7-4816-9BDD-0E39BF7DCD7A}" srcOrd="0" destOrd="2" presId="urn:microsoft.com/office/officeart/2005/8/layout/cycle1"/>
    <dgm:cxn modelId="{D9A65BA5-867B-4E29-8DB1-D8B60A8E2741}" type="presOf" srcId="{37DBDF98-5135-4C4C-A9EA-2B53B8F4A054}" destId="{DDC45F47-1586-4E9E-83D0-8EBD5DB0B01B}" srcOrd="0" destOrd="0" presId="urn:microsoft.com/office/officeart/2005/8/layout/cycle1"/>
    <dgm:cxn modelId="{8CDF2A2A-FEDC-4834-9C0E-EDF6862CC1CD}" srcId="{A32F2355-8538-4517-A514-59D60569ABA2}" destId="{2F0A4D3C-F48A-4149-987B-05B418010A93}" srcOrd="1" destOrd="0" parTransId="{716F8024-10D9-43E8-B6D0-5FABC14ADFB1}" sibTransId="{DEA2A749-5AA1-42A9-AC76-3460D0F47E92}"/>
    <dgm:cxn modelId="{0535FCAA-9218-457D-B2D7-AA6F32E0C88F}" type="presOf" srcId="{91998CE0-63ED-4D87-BEBF-5C8247C72F9E}" destId="{DDC45F47-1586-4E9E-83D0-8EBD5DB0B01B}" srcOrd="0" destOrd="1" presId="urn:microsoft.com/office/officeart/2005/8/layout/cycle1"/>
    <dgm:cxn modelId="{E3EBC272-0930-41C9-8108-08E8D3B5B520}" type="presOf" srcId="{9118853C-DD45-4C26-A010-748CE8ED3C14}" destId="{DDC45F47-1586-4E9E-83D0-8EBD5DB0B01B}" srcOrd="0" destOrd="2" presId="urn:microsoft.com/office/officeart/2005/8/layout/cycle1"/>
    <dgm:cxn modelId="{3F08B0F0-411F-4D61-AC19-4188C16A72CE}" srcId="{C3D71C86-42A5-4C05-82DF-9E1B033C67B1}" destId="{18A0D6A4-6C45-4647-8774-8C0D907F94D7}" srcOrd="1" destOrd="0" parTransId="{75202E06-D68D-47F3-9D98-D60B6D95BFD6}" sibTransId="{806C9D4E-4C89-4DFD-B45A-13D16427AB52}"/>
    <dgm:cxn modelId="{265060E6-21F0-4394-9EE2-5D889DC1FB54}" type="presOf" srcId="{A6F80C4B-5E80-4646-8BD0-36D3A7D3F75B}" destId="{ACD8FF0D-CA91-43F4-BAB6-3729285FE6F5}" srcOrd="0" destOrd="0" presId="urn:microsoft.com/office/officeart/2005/8/layout/cycle1"/>
    <dgm:cxn modelId="{09872D19-545E-4915-A024-90E286935484}" type="presParOf" srcId="{08BE4345-0731-418A-AC6C-5385FD18D068}" destId="{24B19BF9-6E2F-4C57-9619-F67D2FC4EC80}" srcOrd="0" destOrd="0" presId="urn:microsoft.com/office/officeart/2005/8/layout/cycle1"/>
    <dgm:cxn modelId="{FC8E93BC-4412-46B4-AC3B-6FA68D639994}" type="presParOf" srcId="{08BE4345-0731-418A-AC6C-5385FD18D068}" destId="{CCFEBD2C-20D7-4816-9BDD-0E39BF7DCD7A}" srcOrd="1" destOrd="0" presId="urn:microsoft.com/office/officeart/2005/8/layout/cycle1"/>
    <dgm:cxn modelId="{14E96DFF-551C-4D2E-BCEE-877A5AD8547F}" type="presParOf" srcId="{08BE4345-0731-418A-AC6C-5385FD18D068}" destId="{D02BBFA3-6B6A-4C41-ABFF-0379D826D756}" srcOrd="2" destOrd="0" presId="urn:microsoft.com/office/officeart/2005/8/layout/cycle1"/>
    <dgm:cxn modelId="{AAD4830F-2EA7-4392-9514-4559E63BECCB}" type="presParOf" srcId="{08BE4345-0731-418A-AC6C-5385FD18D068}" destId="{86D2868D-9632-4316-A7B3-200E25CE2060}" srcOrd="3" destOrd="0" presId="urn:microsoft.com/office/officeart/2005/8/layout/cycle1"/>
    <dgm:cxn modelId="{81C37DD3-CC27-4758-8663-A2B840CD23C7}" type="presParOf" srcId="{08BE4345-0731-418A-AC6C-5385FD18D068}" destId="{DDC45F47-1586-4E9E-83D0-8EBD5DB0B01B}" srcOrd="4" destOrd="0" presId="urn:microsoft.com/office/officeart/2005/8/layout/cycle1"/>
    <dgm:cxn modelId="{6DB16E30-0B78-42F3-B1D2-0A3D23F08543}" type="presParOf" srcId="{08BE4345-0731-418A-AC6C-5385FD18D068}" destId="{87EE9BF1-CB95-4DFC-B034-FC026E79551F}" srcOrd="5" destOrd="0" presId="urn:microsoft.com/office/officeart/2005/8/layout/cycle1"/>
    <dgm:cxn modelId="{DAB6156A-90D9-4390-87C2-5F9DF3C5375B}" type="presParOf" srcId="{08BE4345-0731-418A-AC6C-5385FD18D068}" destId="{DBDD5D5F-7789-405D-91F8-8F4C33587474}" srcOrd="6" destOrd="0" presId="urn:microsoft.com/office/officeart/2005/8/layout/cycle1"/>
    <dgm:cxn modelId="{27C4CC1E-2F94-4DF4-A46F-132345540E1A}" type="presParOf" srcId="{08BE4345-0731-418A-AC6C-5385FD18D068}" destId="{AF426CEF-19E6-4A91-8FD2-88D7580994A9}" srcOrd="7" destOrd="0" presId="urn:microsoft.com/office/officeart/2005/8/layout/cycle1"/>
    <dgm:cxn modelId="{863986B3-D722-44D6-9F9F-BC5164ABA783}" type="presParOf" srcId="{08BE4345-0731-418A-AC6C-5385FD18D068}" destId="{ACD8FF0D-CA91-43F4-BAB6-3729285FE6F5}" srcOrd="8" destOrd="0" presId="urn:microsoft.com/office/officeart/2005/8/layout/cycle1"/>
  </dgm:cxnLst>
  <dgm:bg>
    <a:solidFill>
      <a:schemeClr val="accent4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9DE3625-0A0F-4A80-8BA3-B3746F07647F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770BBA15-B81D-4F5C-962C-33CF3B74EA09}">
      <dgm:prSet phldrT="[Texto]" custT="1"/>
      <dgm:spPr/>
      <dgm:t>
        <a:bodyPr/>
        <a:lstStyle/>
        <a:p>
          <a:r>
            <a:rPr lang="pt-BR" sz="1400" b="1" dirty="0" smtClean="0"/>
            <a:t>Remodelagem dos processos envolvidos</a:t>
          </a:r>
          <a:endParaRPr lang="pt-BR" sz="1400" b="1" dirty="0"/>
        </a:p>
      </dgm:t>
    </dgm:pt>
    <dgm:pt modelId="{AE08D593-A9EB-4C1C-9F46-C2D7FB55C869}" type="parTrans" cxnId="{BF4B5DAD-4ABF-4DDE-A492-921302ABB36F}">
      <dgm:prSet/>
      <dgm:spPr/>
      <dgm:t>
        <a:bodyPr/>
        <a:lstStyle/>
        <a:p>
          <a:endParaRPr lang="pt-BR" sz="5400" b="1"/>
        </a:p>
      </dgm:t>
    </dgm:pt>
    <dgm:pt modelId="{B7036B9C-128F-47DC-B452-AB54C5A9109F}" type="sibTrans" cxnId="{BF4B5DAD-4ABF-4DDE-A492-921302ABB36F}">
      <dgm:prSet/>
      <dgm:spPr/>
      <dgm:t>
        <a:bodyPr/>
        <a:lstStyle/>
        <a:p>
          <a:endParaRPr lang="pt-BR" sz="5400" b="1"/>
        </a:p>
      </dgm:t>
    </dgm:pt>
    <dgm:pt modelId="{A8D51F24-6E9E-44ED-839D-1FB3D1D15646}">
      <dgm:prSet phldrT="[Texto]" custT="1"/>
      <dgm:spPr/>
      <dgm:t>
        <a:bodyPr/>
        <a:lstStyle/>
        <a:p>
          <a:r>
            <a:rPr lang="pt-BR" sz="1400" b="1" dirty="0" smtClean="0"/>
            <a:t>Reclassificação da prioridade de risco </a:t>
          </a:r>
          <a:endParaRPr lang="pt-BR" sz="1400" b="1" dirty="0"/>
        </a:p>
      </dgm:t>
    </dgm:pt>
    <dgm:pt modelId="{57A18620-B1A6-42E9-BCE6-688B259E174C}" type="parTrans" cxnId="{466354B9-41F5-45DC-A325-7BDA48C49342}">
      <dgm:prSet/>
      <dgm:spPr/>
      <dgm:t>
        <a:bodyPr/>
        <a:lstStyle/>
        <a:p>
          <a:endParaRPr lang="pt-BR" sz="5400" b="1"/>
        </a:p>
      </dgm:t>
    </dgm:pt>
    <dgm:pt modelId="{8CF68FBF-8540-4D3D-9E16-618E5E1377D4}" type="sibTrans" cxnId="{466354B9-41F5-45DC-A325-7BDA48C49342}">
      <dgm:prSet/>
      <dgm:spPr/>
      <dgm:t>
        <a:bodyPr/>
        <a:lstStyle/>
        <a:p>
          <a:endParaRPr lang="pt-BR" sz="5400" b="1"/>
        </a:p>
      </dgm:t>
    </dgm:pt>
    <dgm:pt modelId="{9D3E9F1D-A08E-4E30-B2DD-087C87890398}" type="pres">
      <dgm:prSet presAssocID="{89DE3625-0A0F-4A80-8BA3-B3746F07647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BC5E69A-5BC9-436D-857D-B595E9AA0B44}" type="pres">
      <dgm:prSet presAssocID="{770BBA15-B81D-4F5C-962C-33CF3B74EA09}" presName="parentLin" presStyleCnt="0"/>
      <dgm:spPr/>
      <dgm:t>
        <a:bodyPr/>
        <a:lstStyle/>
        <a:p>
          <a:endParaRPr lang="pt-BR"/>
        </a:p>
      </dgm:t>
    </dgm:pt>
    <dgm:pt modelId="{FE03AA77-5A8A-4200-A042-FECC3335543D}" type="pres">
      <dgm:prSet presAssocID="{770BBA15-B81D-4F5C-962C-33CF3B74EA09}" presName="parentLeftMargin" presStyleLbl="node1" presStyleIdx="0" presStyleCnt="2"/>
      <dgm:spPr/>
      <dgm:t>
        <a:bodyPr/>
        <a:lstStyle/>
        <a:p>
          <a:endParaRPr lang="pt-BR"/>
        </a:p>
      </dgm:t>
    </dgm:pt>
    <dgm:pt modelId="{8D223571-C832-4822-AE05-F12EBE9051F4}" type="pres">
      <dgm:prSet presAssocID="{770BBA15-B81D-4F5C-962C-33CF3B74EA09}" presName="parentText" presStyleLbl="node1" presStyleIdx="0" presStyleCnt="2" custScaleX="12910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1C58A91-7508-4B7E-A9E4-34DF076E1833}" type="pres">
      <dgm:prSet presAssocID="{770BBA15-B81D-4F5C-962C-33CF3B74EA09}" presName="negativeSpace" presStyleCnt="0"/>
      <dgm:spPr/>
      <dgm:t>
        <a:bodyPr/>
        <a:lstStyle/>
        <a:p>
          <a:endParaRPr lang="pt-BR"/>
        </a:p>
      </dgm:t>
    </dgm:pt>
    <dgm:pt modelId="{1E81DD6E-99A2-4D23-BB7D-9C483D7421F5}" type="pres">
      <dgm:prSet presAssocID="{770BBA15-B81D-4F5C-962C-33CF3B74EA09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652E61B-B154-40EB-BD39-FF4F82CE38B5}" type="pres">
      <dgm:prSet presAssocID="{B7036B9C-128F-47DC-B452-AB54C5A9109F}" presName="spaceBetweenRectangles" presStyleCnt="0"/>
      <dgm:spPr/>
      <dgm:t>
        <a:bodyPr/>
        <a:lstStyle/>
        <a:p>
          <a:endParaRPr lang="pt-BR"/>
        </a:p>
      </dgm:t>
    </dgm:pt>
    <dgm:pt modelId="{F15474A7-677E-4A00-9EEA-965460012BB4}" type="pres">
      <dgm:prSet presAssocID="{A8D51F24-6E9E-44ED-839D-1FB3D1D15646}" presName="parentLin" presStyleCnt="0"/>
      <dgm:spPr/>
      <dgm:t>
        <a:bodyPr/>
        <a:lstStyle/>
        <a:p>
          <a:endParaRPr lang="pt-BR"/>
        </a:p>
      </dgm:t>
    </dgm:pt>
    <dgm:pt modelId="{3A0FA3C6-ADCD-4008-997D-7B7DFC017AD2}" type="pres">
      <dgm:prSet presAssocID="{A8D51F24-6E9E-44ED-839D-1FB3D1D15646}" presName="parentLeftMargin" presStyleLbl="node1" presStyleIdx="0" presStyleCnt="2"/>
      <dgm:spPr/>
      <dgm:t>
        <a:bodyPr/>
        <a:lstStyle/>
        <a:p>
          <a:endParaRPr lang="pt-BR"/>
        </a:p>
      </dgm:t>
    </dgm:pt>
    <dgm:pt modelId="{8A420567-524B-487C-9E20-88F8490B8DFC}" type="pres">
      <dgm:prSet presAssocID="{A8D51F24-6E9E-44ED-839D-1FB3D1D15646}" presName="parentText" presStyleLbl="node1" presStyleIdx="1" presStyleCnt="2" custScaleX="129339" custScaleY="11588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4464A6E-8148-459F-BAE6-9577AD0F9B1F}" type="pres">
      <dgm:prSet presAssocID="{A8D51F24-6E9E-44ED-839D-1FB3D1D15646}" presName="negativeSpace" presStyleCnt="0"/>
      <dgm:spPr/>
      <dgm:t>
        <a:bodyPr/>
        <a:lstStyle/>
        <a:p>
          <a:endParaRPr lang="pt-BR"/>
        </a:p>
      </dgm:t>
    </dgm:pt>
    <dgm:pt modelId="{CF11263B-A8CF-4B9A-8208-C55E27A9991C}" type="pres">
      <dgm:prSet presAssocID="{A8D51F24-6E9E-44ED-839D-1FB3D1D15646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636B6C8-DED9-495A-A4AA-23516B543117}" type="presOf" srcId="{770BBA15-B81D-4F5C-962C-33CF3B74EA09}" destId="{FE03AA77-5A8A-4200-A042-FECC3335543D}" srcOrd="0" destOrd="0" presId="urn:microsoft.com/office/officeart/2005/8/layout/list1"/>
    <dgm:cxn modelId="{8FDF73FA-334C-4D3D-8203-9AC5B90E363F}" type="presOf" srcId="{89DE3625-0A0F-4A80-8BA3-B3746F07647F}" destId="{9D3E9F1D-A08E-4E30-B2DD-087C87890398}" srcOrd="0" destOrd="0" presId="urn:microsoft.com/office/officeart/2005/8/layout/list1"/>
    <dgm:cxn modelId="{BF4B5DAD-4ABF-4DDE-A492-921302ABB36F}" srcId="{89DE3625-0A0F-4A80-8BA3-B3746F07647F}" destId="{770BBA15-B81D-4F5C-962C-33CF3B74EA09}" srcOrd="0" destOrd="0" parTransId="{AE08D593-A9EB-4C1C-9F46-C2D7FB55C869}" sibTransId="{B7036B9C-128F-47DC-B452-AB54C5A9109F}"/>
    <dgm:cxn modelId="{D8F01337-4D6F-4195-8453-4CB0AADDCDC2}" type="presOf" srcId="{A8D51F24-6E9E-44ED-839D-1FB3D1D15646}" destId="{8A420567-524B-487C-9E20-88F8490B8DFC}" srcOrd="1" destOrd="0" presId="urn:microsoft.com/office/officeart/2005/8/layout/list1"/>
    <dgm:cxn modelId="{4B61AB09-9DD2-4A95-9DA0-4D3317AC8F23}" type="presOf" srcId="{A8D51F24-6E9E-44ED-839D-1FB3D1D15646}" destId="{3A0FA3C6-ADCD-4008-997D-7B7DFC017AD2}" srcOrd="0" destOrd="0" presId="urn:microsoft.com/office/officeart/2005/8/layout/list1"/>
    <dgm:cxn modelId="{BF086857-0740-4D90-9616-53A83F32DA40}" type="presOf" srcId="{770BBA15-B81D-4F5C-962C-33CF3B74EA09}" destId="{8D223571-C832-4822-AE05-F12EBE9051F4}" srcOrd="1" destOrd="0" presId="urn:microsoft.com/office/officeart/2005/8/layout/list1"/>
    <dgm:cxn modelId="{466354B9-41F5-45DC-A325-7BDA48C49342}" srcId="{89DE3625-0A0F-4A80-8BA3-B3746F07647F}" destId="{A8D51F24-6E9E-44ED-839D-1FB3D1D15646}" srcOrd="1" destOrd="0" parTransId="{57A18620-B1A6-42E9-BCE6-688B259E174C}" sibTransId="{8CF68FBF-8540-4D3D-9E16-618E5E1377D4}"/>
    <dgm:cxn modelId="{47276E34-9B98-446F-A61A-B694107CE5FA}" type="presParOf" srcId="{9D3E9F1D-A08E-4E30-B2DD-087C87890398}" destId="{DBC5E69A-5BC9-436D-857D-B595E9AA0B44}" srcOrd="0" destOrd="0" presId="urn:microsoft.com/office/officeart/2005/8/layout/list1"/>
    <dgm:cxn modelId="{9A93A658-0661-4477-AD54-4ED4C1E22F8F}" type="presParOf" srcId="{DBC5E69A-5BC9-436D-857D-B595E9AA0B44}" destId="{FE03AA77-5A8A-4200-A042-FECC3335543D}" srcOrd="0" destOrd="0" presId="urn:microsoft.com/office/officeart/2005/8/layout/list1"/>
    <dgm:cxn modelId="{72B51DF8-5A76-4EA4-9907-8868AABD72F0}" type="presParOf" srcId="{DBC5E69A-5BC9-436D-857D-B595E9AA0B44}" destId="{8D223571-C832-4822-AE05-F12EBE9051F4}" srcOrd="1" destOrd="0" presId="urn:microsoft.com/office/officeart/2005/8/layout/list1"/>
    <dgm:cxn modelId="{EF11EF65-DC64-43FE-8F50-E1503C823F59}" type="presParOf" srcId="{9D3E9F1D-A08E-4E30-B2DD-087C87890398}" destId="{C1C58A91-7508-4B7E-A9E4-34DF076E1833}" srcOrd="1" destOrd="0" presId="urn:microsoft.com/office/officeart/2005/8/layout/list1"/>
    <dgm:cxn modelId="{E7F1000C-0FD7-460E-98D8-D9EDC8C4AF07}" type="presParOf" srcId="{9D3E9F1D-A08E-4E30-B2DD-087C87890398}" destId="{1E81DD6E-99A2-4D23-BB7D-9C483D7421F5}" srcOrd="2" destOrd="0" presId="urn:microsoft.com/office/officeart/2005/8/layout/list1"/>
    <dgm:cxn modelId="{597DCC70-DFBB-434C-B65F-CD18B37ED969}" type="presParOf" srcId="{9D3E9F1D-A08E-4E30-B2DD-087C87890398}" destId="{8652E61B-B154-40EB-BD39-FF4F82CE38B5}" srcOrd="3" destOrd="0" presId="urn:microsoft.com/office/officeart/2005/8/layout/list1"/>
    <dgm:cxn modelId="{043AC120-C47E-423F-90FE-99E9D6343D41}" type="presParOf" srcId="{9D3E9F1D-A08E-4E30-B2DD-087C87890398}" destId="{F15474A7-677E-4A00-9EEA-965460012BB4}" srcOrd="4" destOrd="0" presId="urn:microsoft.com/office/officeart/2005/8/layout/list1"/>
    <dgm:cxn modelId="{44809F44-CF6D-418A-B586-DBEFC928EDFF}" type="presParOf" srcId="{F15474A7-677E-4A00-9EEA-965460012BB4}" destId="{3A0FA3C6-ADCD-4008-997D-7B7DFC017AD2}" srcOrd="0" destOrd="0" presId="urn:microsoft.com/office/officeart/2005/8/layout/list1"/>
    <dgm:cxn modelId="{E7A299B7-7C20-4B11-AFB4-2F668B3528C2}" type="presParOf" srcId="{F15474A7-677E-4A00-9EEA-965460012BB4}" destId="{8A420567-524B-487C-9E20-88F8490B8DFC}" srcOrd="1" destOrd="0" presId="urn:microsoft.com/office/officeart/2005/8/layout/list1"/>
    <dgm:cxn modelId="{41CE0EF0-BE06-41B5-B9D1-8ACFA82A663F}" type="presParOf" srcId="{9D3E9F1D-A08E-4E30-B2DD-087C87890398}" destId="{74464A6E-8148-459F-BAE6-9577AD0F9B1F}" srcOrd="5" destOrd="0" presId="urn:microsoft.com/office/officeart/2005/8/layout/list1"/>
    <dgm:cxn modelId="{E8A4AB65-4D6B-4F0F-91C2-1C3C22548FB7}" type="presParOf" srcId="{9D3E9F1D-A08E-4E30-B2DD-087C87890398}" destId="{CF11263B-A8CF-4B9A-8208-C55E27A9991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999E3C7-144C-49DC-90DC-90AC118ED922}" type="doc">
      <dgm:prSet loTypeId="urn:microsoft.com/office/officeart/2005/8/layout/hProcess4" loCatId="process" qsTypeId="urn:microsoft.com/office/officeart/2005/8/quickstyle/simple1" qsCatId="simple" csTypeId="urn:microsoft.com/office/officeart/2005/8/colors/accent2_1" csCatId="accent2" phldr="1"/>
      <dgm:spPr/>
    </dgm:pt>
    <dgm:pt modelId="{431E892F-9D27-4686-A435-26553CF0306B}">
      <dgm:prSet phldrT="[Texto]" custT="1"/>
      <dgm:spPr/>
      <dgm:t>
        <a:bodyPr/>
        <a:lstStyle/>
        <a:p>
          <a:r>
            <a:rPr lang="pt-BR" sz="2000" dirty="0" smtClean="0"/>
            <a:t>Investigação</a:t>
          </a:r>
          <a:endParaRPr lang="pt-BR" sz="2000" dirty="0"/>
        </a:p>
      </dgm:t>
    </dgm:pt>
    <dgm:pt modelId="{8A65D3CD-8C55-46A7-92E9-A71EFD531FC4}" type="parTrans" cxnId="{F1E2B959-AE26-4653-A599-B2C5C16D2331}">
      <dgm:prSet/>
      <dgm:spPr/>
      <dgm:t>
        <a:bodyPr/>
        <a:lstStyle/>
        <a:p>
          <a:endParaRPr lang="pt-BR" sz="2000"/>
        </a:p>
      </dgm:t>
    </dgm:pt>
    <dgm:pt modelId="{15E53C5D-214F-4CEA-A9EE-6C5FE2590C87}" type="sibTrans" cxnId="{F1E2B959-AE26-4653-A599-B2C5C16D2331}">
      <dgm:prSet/>
      <dgm:spPr/>
      <dgm:t>
        <a:bodyPr/>
        <a:lstStyle/>
        <a:p>
          <a:endParaRPr lang="pt-BR" sz="2000"/>
        </a:p>
      </dgm:t>
    </dgm:pt>
    <dgm:pt modelId="{20AC4C7B-8A2C-4E71-A08C-1284D09A9288}">
      <dgm:prSet phldrT="[Texto]" custT="1"/>
      <dgm:spPr/>
      <dgm:t>
        <a:bodyPr/>
        <a:lstStyle/>
        <a:p>
          <a:r>
            <a:rPr lang="pt-BR" sz="2000" dirty="0" smtClean="0"/>
            <a:t>Tratamento</a:t>
          </a:r>
          <a:endParaRPr lang="pt-BR" sz="2000" dirty="0"/>
        </a:p>
      </dgm:t>
    </dgm:pt>
    <dgm:pt modelId="{129F9653-CF2C-41CC-9322-A450438E30BF}" type="parTrans" cxnId="{60376904-EFE9-45F9-924A-D7B61036A9A3}">
      <dgm:prSet/>
      <dgm:spPr/>
      <dgm:t>
        <a:bodyPr/>
        <a:lstStyle/>
        <a:p>
          <a:endParaRPr lang="pt-BR" sz="2000"/>
        </a:p>
      </dgm:t>
    </dgm:pt>
    <dgm:pt modelId="{C99E0C3E-2489-4C22-9E57-B3686FE494F5}" type="sibTrans" cxnId="{60376904-EFE9-45F9-924A-D7B61036A9A3}">
      <dgm:prSet/>
      <dgm:spPr/>
      <dgm:t>
        <a:bodyPr/>
        <a:lstStyle/>
        <a:p>
          <a:endParaRPr lang="pt-BR" sz="2000"/>
        </a:p>
      </dgm:t>
    </dgm:pt>
    <dgm:pt modelId="{54EA2A54-6019-4EE0-8E1B-4D99B6028A0C}">
      <dgm:prSet phldrT="[Texto]" custT="1"/>
      <dgm:spPr/>
      <dgm:t>
        <a:bodyPr/>
        <a:lstStyle/>
        <a:p>
          <a:r>
            <a:rPr lang="pt-BR" sz="2000" dirty="0" smtClean="0"/>
            <a:t>Comunicação</a:t>
          </a:r>
          <a:endParaRPr lang="pt-BR" sz="2000" dirty="0"/>
        </a:p>
      </dgm:t>
    </dgm:pt>
    <dgm:pt modelId="{6B701415-8BE7-4B32-BC75-5FDBDE6E43BB}" type="parTrans" cxnId="{53082397-8F2E-48AC-A9E9-2CF3F761CCA9}">
      <dgm:prSet/>
      <dgm:spPr/>
      <dgm:t>
        <a:bodyPr/>
        <a:lstStyle/>
        <a:p>
          <a:endParaRPr lang="pt-BR" sz="2000"/>
        </a:p>
      </dgm:t>
    </dgm:pt>
    <dgm:pt modelId="{6CCF952E-43DC-4E85-A77F-25E82EF73827}" type="sibTrans" cxnId="{53082397-8F2E-48AC-A9E9-2CF3F761CCA9}">
      <dgm:prSet/>
      <dgm:spPr/>
      <dgm:t>
        <a:bodyPr/>
        <a:lstStyle/>
        <a:p>
          <a:endParaRPr lang="pt-BR" sz="2000"/>
        </a:p>
      </dgm:t>
    </dgm:pt>
    <dgm:pt modelId="{F339123F-B6BC-40E3-BA8E-643F8F91FE7A}">
      <dgm:prSet custT="1"/>
      <dgm:spPr/>
      <dgm:t>
        <a:bodyPr/>
        <a:lstStyle/>
        <a:p>
          <a:r>
            <a:rPr lang="pt-BR" sz="1400" dirty="0" smtClean="0"/>
            <a:t>Onde?</a:t>
          </a:r>
          <a:endParaRPr lang="pt-BR" sz="1400" dirty="0"/>
        </a:p>
      </dgm:t>
    </dgm:pt>
    <dgm:pt modelId="{CBBD3A9D-02E9-4FAD-AAA4-071CEBEBD60A}" type="parTrans" cxnId="{A6636C3F-16C8-4EA0-9002-B25949D55B73}">
      <dgm:prSet/>
      <dgm:spPr/>
      <dgm:t>
        <a:bodyPr/>
        <a:lstStyle/>
        <a:p>
          <a:endParaRPr lang="pt-BR" sz="2000"/>
        </a:p>
      </dgm:t>
    </dgm:pt>
    <dgm:pt modelId="{F09B22D4-F054-407C-962F-BF29F88041B0}" type="sibTrans" cxnId="{A6636C3F-16C8-4EA0-9002-B25949D55B73}">
      <dgm:prSet/>
      <dgm:spPr/>
      <dgm:t>
        <a:bodyPr/>
        <a:lstStyle/>
        <a:p>
          <a:endParaRPr lang="pt-BR" sz="2000"/>
        </a:p>
      </dgm:t>
    </dgm:pt>
    <dgm:pt modelId="{F745E6FB-DE9B-4FE8-8363-2A3A44277298}">
      <dgm:prSet custT="1"/>
      <dgm:spPr/>
      <dgm:t>
        <a:bodyPr anchor="t"/>
        <a:lstStyle/>
        <a:p>
          <a:r>
            <a:rPr lang="pt-BR" sz="1400" dirty="0" smtClean="0"/>
            <a:t>Linha do tempo</a:t>
          </a:r>
          <a:endParaRPr lang="pt-BR" sz="1400" dirty="0"/>
        </a:p>
      </dgm:t>
    </dgm:pt>
    <dgm:pt modelId="{931BD0DD-CA2B-4A35-B3D9-FC61740E4EA2}" type="parTrans" cxnId="{DBE3BA9C-335C-4E5A-94A6-8961B27382EC}">
      <dgm:prSet/>
      <dgm:spPr/>
      <dgm:t>
        <a:bodyPr/>
        <a:lstStyle/>
        <a:p>
          <a:endParaRPr lang="pt-BR" sz="2000"/>
        </a:p>
      </dgm:t>
    </dgm:pt>
    <dgm:pt modelId="{B0E3BB22-2B96-4B08-8FB3-4F9A43F68610}" type="sibTrans" cxnId="{DBE3BA9C-335C-4E5A-94A6-8961B27382EC}">
      <dgm:prSet/>
      <dgm:spPr/>
      <dgm:t>
        <a:bodyPr/>
        <a:lstStyle/>
        <a:p>
          <a:endParaRPr lang="pt-BR" sz="2000"/>
        </a:p>
      </dgm:t>
    </dgm:pt>
    <dgm:pt modelId="{277DAD60-A4E8-4C8D-9BFC-3BF6E6DC5033}">
      <dgm:prSet custT="1"/>
      <dgm:spPr/>
      <dgm:t>
        <a:bodyPr anchor="t"/>
        <a:lstStyle/>
        <a:p>
          <a:r>
            <a:rPr lang="pt-BR" sz="1400" dirty="0" smtClean="0"/>
            <a:t>Fatores contribuintes</a:t>
          </a:r>
          <a:endParaRPr lang="pt-BR" sz="1400" dirty="0"/>
        </a:p>
      </dgm:t>
    </dgm:pt>
    <dgm:pt modelId="{7C4B0249-73C3-48C4-82D5-A9216DF7542B}" type="parTrans" cxnId="{85EC6D5D-CDC8-42B3-9CBF-3C0923DA38A0}">
      <dgm:prSet/>
      <dgm:spPr/>
      <dgm:t>
        <a:bodyPr/>
        <a:lstStyle/>
        <a:p>
          <a:endParaRPr lang="pt-BR" sz="2000"/>
        </a:p>
      </dgm:t>
    </dgm:pt>
    <dgm:pt modelId="{A9F816CE-12E5-48EE-9812-D6A66735C1A7}" type="sibTrans" cxnId="{85EC6D5D-CDC8-42B3-9CBF-3C0923DA38A0}">
      <dgm:prSet/>
      <dgm:spPr/>
      <dgm:t>
        <a:bodyPr/>
        <a:lstStyle/>
        <a:p>
          <a:endParaRPr lang="pt-BR" sz="2000"/>
        </a:p>
      </dgm:t>
    </dgm:pt>
    <dgm:pt modelId="{438E8102-C946-440E-896A-C5E0E8627E35}">
      <dgm:prSet custT="1"/>
      <dgm:spPr/>
      <dgm:t>
        <a:bodyPr anchor="t"/>
        <a:lstStyle/>
        <a:p>
          <a:r>
            <a:rPr lang="pt-BR" sz="1400" dirty="0" smtClean="0"/>
            <a:t>Causa raiz*</a:t>
          </a:r>
          <a:endParaRPr lang="pt-BR" sz="1400" dirty="0"/>
        </a:p>
      </dgm:t>
    </dgm:pt>
    <dgm:pt modelId="{9BC799D3-A3E0-4E1E-B441-6CED70637F3C}" type="parTrans" cxnId="{E7EF64FE-2192-4BAA-9D6A-E52DC4B8F19F}">
      <dgm:prSet/>
      <dgm:spPr/>
      <dgm:t>
        <a:bodyPr/>
        <a:lstStyle/>
        <a:p>
          <a:endParaRPr lang="pt-BR" sz="2000"/>
        </a:p>
      </dgm:t>
    </dgm:pt>
    <dgm:pt modelId="{E57B45C9-F69A-4E58-B249-DE6A40E2F8CA}" type="sibTrans" cxnId="{E7EF64FE-2192-4BAA-9D6A-E52DC4B8F19F}">
      <dgm:prSet/>
      <dgm:spPr/>
      <dgm:t>
        <a:bodyPr/>
        <a:lstStyle/>
        <a:p>
          <a:endParaRPr lang="pt-BR" sz="2000"/>
        </a:p>
      </dgm:t>
    </dgm:pt>
    <dgm:pt modelId="{004A2ED6-5C21-4D91-B2CA-7CC59F6A6DA9}">
      <dgm:prSet custT="1"/>
      <dgm:spPr/>
      <dgm:t>
        <a:bodyPr/>
        <a:lstStyle/>
        <a:p>
          <a:r>
            <a:rPr lang="pt-BR" sz="1400" dirty="0" smtClean="0"/>
            <a:t>Imediato</a:t>
          </a:r>
          <a:endParaRPr lang="pt-BR" sz="1400" dirty="0"/>
        </a:p>
      </dgm:t>
    </dgm:pt>
    <dgm:pt modelId="{60898063-EDCD-4DBF-B919-3753B70FC6B0}" type="parTrans" cxnId="{3E11CC6C-5FBA-48F8-B949-106142DAD54A}">
      <dgm:prSet/>
      <dgm:spPr/>
      <dgm:t>
        <a:bodyPr/>
        <a:lstStyle/>
        <a:p>
          <a:endParaRPr lang="pt-BR" sz="2000"/>
        </a:p>
      </dgm:t>
    </dgm:pt>
    <dgm:pt modelId="{483FEA95-59CE-4FF1-8CDF-6E1A67FD918D}" type="sibTrans" cxnId="{3E11CC6C-5FBA-48F8-B949-106142DAD54A}">
      <dgm:prSet/>
      <dgm:spPr/>
      <dgm:t>
        <a:bodyPr/>
        <a:lstStyle/>
        <a:p>
          <a:endParaRPr lang="pt-BR" sz="2000"/>
        </a:p>
      </dgm:t>
    </dgm:pt>
    <dgm:pt modelId="{51786852-A9CB-484F-AA75-6FB97C87C836}">
      <dgm:prSet custT="1"/>
      <dgm:spPr/>
      <dgm:t>
        <a:bodyPr/>
        <a:lstStyle/>
        <a:p>
          <a:endParaRPr lang="pt-BR" sz="1200" dirty="0"/>
        </a:p>
      </dgm:t>
    </dgm:pt>
    <dgm:pt modelId="{D6681830-8861-4712-8605-9ED797F13E1A}" type="parTrans" cxnId="{3A8F85AB-4BCA-4C69-8E36-26A8BE4D6457}">
      <dgm:prSet/>
      <dgm:spPr/>
      <dgm:t>
        <a:bodyPr/>
        <a:lstStyle/>
        <a:p>
          <a:endParaRPr lang="pt-BR" sz="2000"/>
        </a:p>
      </dgm:t>
    </dgm:pt>
    <dgm:pt modelId="{7157BDE8-A594-44C8-9CB8-A1C3A5F2ED27}" type="sibTrans" cxnId="{3A8F85AB-4BCA-4C69-8E36-26A8BE4D6457}">
      <dgm:prSet/>
      <dgm:spPr/>
      <dgm:t>
        <a:bodyPr/>
        <a:lstStyle/>
        <a:p>
          <a:endParaRPr lang="pt-BR" sz="2000"/>
        </a:p>
      </dgm:t>
    </dgm:pt>
    <dgm:pt modelId="{9290FA60-7698-4C21-BBF2-EFBC718B7BBA}">
      <dgm:prSet custT="1"/>
      <dgm:spPr/>
      <dgm:t>
        <a:bodyPr/>
        <a:lstStyle/>
        <a:p>
          <a:r>
            <a:rPr lang="pt-BR" sz="1400" dirty="0" smtClean="0"/>
            <a:t>Revisão de processo - recorrência</a:t>
          </a:r>
          <a:endParaRPr lang="pt-BR" sz="1400" dirty="0"/>
        </a:p>
      </dgm:t>
    </dgm:pt>
    <dgm:pt modelId="{FCA6C792-783D-40F7-AE5F-14751B220B17}" type="parTrans" cxnId="{724BDA3C-F438-4AE5-930B-2B7A3D6AB836}">
      <dgm:prSet/>
      <dgm:spPr/>
      <dgm:t>
        <a:bodyPr/>
        <a:lstStyle/>
        <a:p>
          <a:endParaRPr lang="pt-BR" sz="2000"/>
        </a:p>
      </dgm:t>
    </dgm:pt>
    <dgm:pt modelId="{EAFF2379-05E3-4878-A2E8-D6F877D9F0AF}" type="sibTrans" cxnId="{724BDA3C-F438-4AE5-930B-2B7A3D6AB836}">
      <dgm:prSet/>
      <dgm:spPr/>
      <dgm:t>
        <a:bodyPr/>
        <a:lstStyle/>
        <a:p>
          <a:endParaRPr lang="pt-BR" sz="2000"/>
        </a:p>
      </dgm:t>
    </dgm:pt>
    <dgm:pt modelId="{CF1A060E-8F44-43B6-B029-2418AF84F262}">
      <dgm:prSet custT="1"/>
      <dgm:spPr/>
      <dgm:t>
        <a:bodyPr/>
        <a:lstStyle/>
        <a:p>
          <a:r>
            <a:rPr lang="pt-BR" sz="1400" dirty="0" smtClean="0"/>
            <a:t>Aprendizado institucional</a:t>
          </a:r>
          <a:endParaRPr lang="pt-BR" sz="1400" dirty="0"/>
        </a:p>
      </dgm:t>
    </dgm:pt>
    <dgm:pt modelId="{3FC9AB66-B011-4CDA-B74A-F430C08757E6}" type="parTrans" cxnId="{25030DAC-6615-4318-BE1C-7A91EF4F63B5}">
      <dgm:prSet/>
      <dgm:spPr/>
      <dgm:t>
        <a:bodyPr/>
        <a:lstStyle/>
        <a:p>
          <a:endParaRPr lang="pt-BR" sz="2000"/>
        </a:p>
      </dgm:t>
    </dgm:pt>
    <dgm:pt modelId="{A41573A4-CF7A-4DCF-96D2-4A03D64C4E85}" type="sibTrans" cxnId="{25030DAC-6615-4318-BE1C-7A91EF4F63B5}">
      <dgm:prSet/>
      <dgm:spPr/>
      <dgm:t>
        <a:bodyPr/>
        <a:lstStyle/>
        <a:p>
          <a:endParaRPr lang="pt-BR" sz="2000"/>
        </a:p>
      </dgm:t>
    </dgm:pt>
    <dgm:pt modelId="{C7129195-0D9F-4B6D-8790-CBE812186DFA}">
      <dgm:prSet custT="1"/>
      <dgm:spPr/>
      <dgm:t>
        <a:bodyPr/>
        <a:lstStyle/>
        <a:p>
          <a:r>
            <a:rPr lang="pt-BR" sz="1400" dirty="0" smtClean="0"/>
            <a:t>Benchmarking</a:t>
          </a:r>
          <a:endParaRPr lang="pt-BR" sz="1400" dirty="0"/>
        </a:p>
      </dgm:t>
    </dgm:pt>
    <dgm:pt modelId="{BB40E5D0-A7AD-4453-933A-5D36C3CCCB70}" type="parTrans" cxnId="{02D402BB-FD8A-4A15-87C3-AC2977C4344D}">
      <dgm:prSet/>
      <dgm:spPr/>
      <dgm:t>
        <a:bodyPr/>
        <a:lstStyle/>
        <a:p>
          <a:endParaRPr lang="pt-BR" sz="2000"/>
        </a:p>
      </dgm:t>
    </dgm:pt>
    <dgm:pt modelId="{9DF72360-15C3-4C92-86AE-528E7CCCFCBE}" type="sibTrans" cxnId="{02D402BB-FD8A-4A15-87C3-AC2977C4344D}">
      <dgm:prSet/>
      <dgm:spPr/>
      <dgm:t>
        <a:bodyPr/>
        <a:lstStyle/>
        <a:p>
          <a:endParaRPr lang="pt-BR" sz="2000"/>
        </a:p>
      </dgm:t>
    </dgm:pt>
    <dgm:pt modelId="{9D3E1586-2AFD-4B5F-A9E5-7E4E03227612}">
      <dgm:prSet custT="1"/>
      <dgm:spPr/>
      <dgm:t>
        <a:bodyPr/>
        <a:lstStyle/>
        <a:p>
          <a:r>
            <a:rPr lang="pt-BR" sz="1400" dirty="0" smtClean="0"/>
            <a:t>Legal/Epidemiológico </a:t>
          </a:r>
          <a:endParaRPr lang="pt-BR" sz="1400" dirty="0"/>
        </a:p>
      </dgm:t>
    </dgm:pt>
    <dgm:pt modelId="{ACA1FBB0-8417-44B7-AB13-37428897A774}" type="parTrans" cxnId="{E290C674-324B-4FC0-8CA5-627DD3186076}">
      <dgm:prSet/>
      <dgm:spPr/>
      <dgm:t>
        <a:bodyPr/>
        <a:lstStyle/>
        <a:p>
          <a:endParaRPr lang="pt-BR" sz="2000"/>
        </a:p>
      </dgm:t>
    </dgm:pt>
    <dgm:pt modelId="{2FA69DD0-27C5-4DE1-96EB-7012613B585F}" type="sibTrans" cxnId="{E290C674-324B-4FC0-8CA5-627DD3186076}">
      <dgm:prSet/>
      <dgm:spPr/>
      <dgm:t>
        <a:bodyPr/>
        <a:lstStyle/>
        <a:p>
          <a:endParaRPr lang="pt-BR" sz="2000"/>
        </a:p>
      </dgm:t>
    </dgm:pt>
    <dgm:pt modelId="{01246254-6180-4959-BE1B-006CBF63E25A}">
      <dgm:prSet custT="1"/>
      <dgm:spPr/>
      <dgm:t>
        <a:bodyPr/>
        <a:lstStyle/>
        <a:p>
          <a:r>
            <a:rPr lang="pt-BR" sz="1400" dirty="0" smtClean="0"/>
            <a:t>Como? </a:t>
          </a:r>
          <a:endParaRPr lang="pt-BR" sz="1400" dirty="0"/>
        </a:p>
      </dgm:t>
    </dgm:pt>
    <dgm:pt modelId="{FCB1F71E-758D-49C1-B8C3-917765C64EAB}" type="sibTrans" cxnId="{A0947BF4-AE6F-419B-8EA7-EA3491772C72}">
      <dgm:prSet/>
      <dgm:spPr/>
      <dgm:t>
        <a:bodyPr/>
        <a:lstStyle/>
        <a:p>
          <a:endParaRPr lang="pt-BR" sz="2000"/>
        </a:p>
      </dgm:t>
    </dgm:pt>
    <dgm:pt modelId="{77AA87FC-BF19-4BFB-822E-BE7E8EC93AAE}" type="parTrans" cxnId="{A0947BF4-AE6F-419B-8EA7-EA3491772C72}">
      <dgm:prSet/>
      <dgm:spPr/>
      <dgm:t>
        <a:bodyPr/>
        <a:lstStyle/>
        <a:p>
          <a:endParaRPr lang="pt-BR" sz="2000"/>
        </a:p>
      </dgm:t>
    </dgm:pt>
    <dgm:pt modelId="{BF59971B-D866-4865-AE30-782029711FE4}">
      <dgm:prSet custT="1"/>
      <dgm:spPr/>
      <dgm:t>
        <a:bodyPr/>
        <a:lstStyle/>
        <a:p>
          <a:r>
            <a:rPr lang="pt-BR" sz="1400" dirty="0" smtClean="0"/>
            <a:t>O que?</a:t>
          </a:r>
          <a:endParaRPr lang="pt-BR" sz="1400" dirty="0"/>
        </a:p>
      </dgm:t>
    </dgm:pt>
    <dgm:pt modelId="{5FBBD99B-E95C-435D-B484-A78EA50B61C0}" type="sibTrans" cxnId="{8A482493-74AC-4DB8-AD2B-B4D674A24281}">
      <dgm:prSet/>
      <dgm:spPr/>
      <dgm:t>
        <a:bodyPr/>
        <a:lstStyle/>
        <a:p>
          <a:endParaRPr lang="pt-BR" sz="2000"/>
        </a:p>
      </dgm:t>
    </dgm:pt>
    <dgm:pt modelId="{0210AFBE-B837-44AA-A1B5-14C496593453}" type="parTrans" cxnId="{8A482493-74AC-4DB8-AD2B-B4D674A24281}">
      <dgm:prSet/>
      <dgm:spPr/>
      <dgm:t>
        <a:bodyPr/>
        <a:lstStyle/>
        <a:p>
          <a:endParaRPr lang="pt-BR" sz="2000"/>
        </a:p>
      </dgm:t>
    </dgm:pt>
    <dgm:pt modelId="{3D53DC4F-B1A9-4866-B56C-141E41A16381}">
      <dgm:prSet custT="1"/>
      <dgm:spPr/>
      <dgm:t>
        <a:bodyPr/>
        <a:lstStyle/>
        <a:p>
          <a:r>
            <a:rPr lang="pt-BR" sz="2000" dirty="0" smtClean="0"/>
            <a:t>Investigação</a:t>
          </a:r>
          <a:endParaRPr lang="pt-BR" sz="2000" dirty="0"/>
        </a:p>
      </dgm:t>
    </dgm:pt>
    <dgm:pt modelId="{0F5F5DD1-B870-4338-8AEA-4F1DB7154980}" type="sibTrans" cxnId="{225F296E-B7BE-4794-B21F-42B8068E5CC0}">
      <dgm:prSet/>
      <dgm:spPr/>
      <dgm:t>
        <a:bodyPr/>
        <a:lstStyle/>
        <a:p>
          <a:endParaRPr lang="pt-BR" sz="2000"/>
        </a:p>
      </dgm:t>
    </dgm:pt>
    <dgm:pt modelId="{98BEF0C6-B674-4697-A267-698674C0E701}" type="parTrans" cxnId="{225F296E-B7BE-4794-B21F-42B8068E5CC0}">
      <dgm:prSet/>
      <dgm:spPr/>
      <dgm:t>
        <a:bodyPr/>
        <a:lstStyle/>
        <a:p>
          <a:endParaRPr lang="pt-BR" sz="2000"/>
        </a:p>
      </dgm:t>
    </dgm:pt>
    <dgm:pt modelId="{38ABCFC1-A51F-4DCD-9301-A546C902E4F0}" type="pres">
      <dgm:prSet presAssocID="{5999E3C7-144C-49DC-90DC-90AC118ED922}" presName="Name0" presStyleCnt="0">
        <dgm:presLayoutVars>
          <dgm:dir/>
          <dgm:animLvl val="lvl"/>
          <dgm:resizeHandles val="exact"/>
        </dgm:presLayoutVars>
      </dgm:prSet>
      <dgm:spPr/>
    </dgm:pt>
    <dgm:pt modelId="{84AD0624-CDE6-4264-86ED-1BEBB75D7894}" type="pres">
      <dgm:prSet presAssocID="{5999E3C7-144C-49DC-90DC-90AC118ED922}" presName="tSp" presStyleCnt="0"/>
      <dgm:spPr/>
    </dgm:pt>
    <dgm:pt modelId="{35D0928E-8EA6-4448-BD92-5379782F35D9}" type="pres">
      <dgm:prSet presAssocID="{5999E3C7-144C-49DC-90DC-90AC118ED922}" presName="bSp" presStyleCnt="0"/>
      <dgm:spPr/>
    </dgm:pt>
    <dgm:pt modelId="{34E3270A-4641-41A2-8918-5E8B7795CDA4}" type="pres">
      <dgm:prSet presAssocID="{5999E3C7-144C-49DC-90DC-90AC118ED922}" presName="process" presStyleCnt="0"/>
      <dgm:spPr/>
    </dgm:pt>
    <dgm:pt modelId="{763D539E-E12B-47E4-A9D2-37B21D197D90}" type="pres">
      <dgm:prSet presAssocID="{3D53DC4F-B1A9-4866-B56C-141E41A16381}" presName="composite1" presStyleCnt="0"/>
      <dgm:spPr/>
    </dgm:pt>
    <dgm:pt modelId="{33368A9D-80C2-41B9-A540-18608FB7D1F8}" type="pres">
      <dgm:prSet presAssocID="{3D53DC4F-B1A9-4866-B56C-141E41A16381}" presName="dummyNode1" presStyleLbl="node1" presStyleIdx="0" presStyleCnt="4"/>
      <dgm:spPr/>
    </dgm:pt>
    <dgm:pt modelId="{C1316013-1AF7-41E2-96C0-A03414EA2018}" type="pres">
      <dgm:prSet presAssocID="{3D53DC4F-B1A9-4866-B56C-141E41A16381}" presName="childNode1" presStyleLbl="bgAcc1" presStyleIdx="0" presStyleCnt="4" custLinFactNeighborX="17660" custLinFactNeighborY="-709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7AD7774-045A-45A8-9905-2BE3FBA7F435}" type="pres">
      <dgm:prSet presAssocID="{3D53DC4F-B1A9-4866-B56C-141E41A16381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010B43A-45D6-42E5-B3BE-67A0444C0AC9}" type="pres">
      <dgm:prSet presAssocID="{3D53DC4F-B1A9-4866-B56C-141E41A16381}" presName="parentNode1" presStyleLbl="node1" presStyleIdx="0" presStyleCnt="4" custScaleX="181057" custLinFactNeighborX="-183" custLinFactNeighborY="3806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295AB80-DDC2-40CD-8C98-2827D717F703}" type="pres">
      <dgm:prSet presAssocID="{3D53DC4F-B1A9-4866-B56C-141E41A16381}" presName="connSite1" presStyleCnt="0"/>
      <dgm:spPr/>
    </dgm:pt>
    <dgm:pt modelId="{57637C81-FEDA-48C4-8441-269F2A5EA2C0}" type="pres">
      <dgm:prSet presAssocID="{0F5F5DD1-B870-4338-8AEA-4F1DB7154980}" presName="Name9" presStyleLbl="sibTrans2D1" presStyleIdx="0" presStyleCnt="3" custAng="697087" custLinFactNeighborX="-4381" custLinFactNeighborY="2017"/>
      <dgm:spPr/>
      <dgm:t>
        <a:bodyPr/>
        <a:lstStyle/>
        <a:p>
          <a:endParaRPr lang="pt-BR"/>
        </a:p>
      </dgm:t>
    </dgm:pt>
    <dgm:pt modelId="{CD6408F5-9165-4C2C-8023-E76F9AE3EB24}" type="pres">
      <dgm:prSet presAssocID="{431E892F-9D27-4686-A435-26553CF0306B}" presName="composite2" presStyleCnt="0"/>
      <dgm:spPr/>
    </dgm:pt>
    <dgm:pt modelId="{7E62CA7A-24EC-44C8-B8DC-0AE1291F985A}" type="pres">
      <dgm:prSet presAssocID="{431E892F-9D27-4686-A435-26553CF0306B}" presName="dummyNode2" presStyleLbl="node1" presStyleIdx="0" presStyleCnt="4"/>
      <dgm:spPr/>
    </dgm:pt>
    <dgm:pt modelId="{29407210-5D37-49AE-B82B-ED50DF315AE0}" type="pres">
      <dgm:prSet presAssocID="{431E892F-9D27-4686-A435-26553CF0306B}" presName="childNode2" presStyleLbl="bgAcc1" presStyleIdx="1" presStyleCnt="4" custScaleX="160793" custScaleY="192786" custLinFactNeighborX="-3158" custLinFactNeighborY="-2409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8688D26-1E59-4458-BAFF-9E2140D225FC}" type="pres">
      <dgm:prSet presAssocID="{431E892F-9D27-4686-A435-26553CF0306B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C40D929-3A05-4121-8811-F881A66BD553}" type="pres">
      <dgm:prSet presAssocID="{431E892F-9D27-4686-A435-26553CF0306B}" presName="parentNode2" presStyleLbl="node1" presStyleIdx="1" presStyleCnt="4" custScaleX="181381" custLinFactY="-51965" custLinFactNeighborX="-2205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42A82B-5551-46E3-A02D-449920740EB8}" type="pres">
      <dgm:prSet presAssocID="{431E892F-9D27-4686-A435-26553CF0306B}" presName="connSite2" presStyleCnt="0"/>
      <dgm:spPr/>
    </dgm:pt>
    <dgm:pt modelId="{38AA97DC-4DCB-48C8-9FDF-3FAC9D862F04}" type="pres">
      <dgm:prSet presAssocID="{15E53C5D-214F-4CEA-A9EE-6C5FE2590C87}" presName="Name18" presStyleLbl="sibTrans2D1" presStyleIdx="1" presStyleCnt="3" custAng="0" custLinFactNeighborX="-1354" custLinFactNeighborY="-1520"/>
      <dgm:spPr/>
      <dgm:t>
        <a:bodyPr/>
        <a:lstStyle/>
        <a:p>
          <a:endParaRPr lang="pt-BR"/>
        </a:p>
      </dgm:t>
    </dgm:pt>
    <dgm:pt modelId="{9364AFE9-08E0-482C-BAAA-02D0B6CBE250}" type="pres">
      <dgm:prSet presAssocID="{20AC4C7B-8A2C-4E71-A08C-1284D09A9288}" presName="composite1" presStyleCnt="0"/>
      <dgm:spPr/>
    </dgm:pt>
    <dgm:pt modelId="{C55661F0-2163-4AA9-B375-669FC500B60A}" type="pres">
      <dgm:prSet presAssocID="{20AC4C7B-8A2C-4E71-A08C-1284D09A9288}" presName="dummyNode1" presStyleLbl="node1" presStyleIdx="1" presStyleCnt="4"/>
      <dgm:spPr/>
    </dgm:pt>
    <dgm:pt modelId="{FE88B90F-3AC9-4078-8391-6EFD7C19F770}" type="pres">
      <dgm:prSet presAssocID="{20AC4C7B-8A2C-4E71-A08C-1284D09A9288}" presName="childNode1" presStyleLbl="bgAcc1" presStyleIdx="2" presStyleCnt="4" custScaleX="143190" custScaleY="154962" custLinFactNeighborX="18954" custLinFactNeighborY="-1826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688FE8-A685-4673-AA21-A549A5FC68B2}" type="pres">
      <dgm:prSet presAssocID="{20AC4C7B-8A2C-4E71-A08C-1284D09A9288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82D30D4-C612-46C3-A344-85E690C527DD}" type="pres">
      <dgm:prSet presAssocID="{20AC4C7B-8A2C-4E71-A08C-1284D09A9288}" presName="parentNode1" presStyleLbl="node1" presStyleIdx="2" presStyleCnt="4" custScaleX="173418" custLinFactNeighborX="6272" custLinFactNeighborY="3417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0949375-8C47-499F-B34D-A6F561BB3CFE}" type="pres">
      <dgm:prSet presAssocID="{20AC4C7B-8A2C-4E71-A08C-1284D09A9288}" presName="connSite1" presStyleCnt="0"/>
      <dgm:spPr/>
    </dgm:pt>
    <dgm:pt modelId="{7F2573C8-AF7F-4B8C-9AA5-22A143FB613F}" type="pres">
      <dgm:prSet presAssocID="{C99E0C3E-2489-4C22-9E57-B3686FE494F5}" presName="Name9" presStyleLbl="sibTrans2D1" presStyleIdx="2" presStyleCnt="3" custAng="182005" custLinFactNeighborY="2750"/>
      <dgm:spPr/>
      <dgm:t>
        <a:bodyPr/>
        <a:lstStyle/>
        <a:p>
          <a:endParaRPr lang="pt-BR"/>
        </a:p>
      </dgm:t>
    </dgm:pt>
    <dgm:pt modelId="{B7E6C34A-5D7A-46C2-92C4-A8E87770454C}" type="pres">
      <dgm:prSet presAssocID="{54EA2A54-6019-4EE0-8E1B-4D99B6028A0C}" presName="composite2" presStyleCnt="0"/>
      <dgm:spPr/>
    </dgm:pt>
    <dgm:pt modelId="{66E8541A-F284-4EFE-923C-9C6188CF4A8D}" type="pres">
      <dgm:prSet presAssocID="{54EA2A54-6019-4EE0-8E1B-4D99B6028A0C}" presName="dummyNode2" presStyleLbl="node1" presStyleIdx="2" presStyleCnt="4"/>
      <dgm:spPr/>
    </dgm:pt>
    <dgm:pt modelId="{084292C5-67EB-4998-8FB3-D46A7D95A03F}" type="pres">
      <dgm:prSet presAssocID="{54EA2A54-6019-4EE0-8E1B-4D99B6028A0C}" presName="childNode2" presStyleLbl="bgAcc1" presStyleIdx="3" presStyleCnt="4" custScaleX="236808" custScaleY="16110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9EB4975-AFE1-4579-8A05-6D6FB9F98226}" type="pres">
      <dgm:prSet presAssocID="{54EA2A54-6019-4EE0-8E1B-4D99B6028A0C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502808-2763-4124-89CD-48053AD369FA}" type="pres">
      <dgm:prSet presAssocID="{54EA2A54-6019-4EE0-8E1B-4D99B6028A0C}" presName="parentNode2" presStyleLbl="node1" presStyleIdx="3" presStyleCnt="4" custScaleX="210863" custLinFactNeighborX="-20722" custLinFactNeighborY="-7236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036D588-8418-4E10-85B2-18AB0000A5A7}" type="pres">
      <dgm:prSet presAssocID="{54EA2A54-6019-4EE0-8E1B-4D99B6028A0C}" presName="connSite2" presStyleCnt="0"/>
      <dgm:spPr/>
    </dgm:pt>
  </dgm:ptLst>
  <dgm:cxnLst>
    <dgm:cxn modelId="{01113274-1C51-4C2C-B909-21A303F778B9}" type="presOf" srcId="{5999E3C7-144C-49DC-90DC-90AC118ED922}" destId="{38ABCFC1-A51F-4DCD-9301-A546C902E4F0}" srcOrd="0" destOrd="0" presId="urn:microsoft.com/office/officeart/2005/8/layout/hProcess4"/>
    <dgm:cxn modelId="{D5FB76BE-54BE-4F1E-9835-45F5354EE448}" type="presOf" srcId="{01246254-6180-4959-BE1B-006CBF63E25A}" destId="{C1316013-1AF7-41E2-96C0-A03414EA2018}" srcOrd="0" destOrd="1" presId="urn:microsoft.com/office/officeart/2005/8/layout/hProcess4"/>
    <dgm:cxn modelId="{E290C674-324B-4FC0-8CA5-627DD3186076}" srcId="{54EA2A54-6019-4EE0-8E1B-4D99B6028A0C}" destId="{9D3E1586-2AFD-4B5F-A9E5-7E4E03227612}" srcOrd="2" destOrd="0" parTransId="{ACA1FBB0-8417-44B7-AB13-37428897A774}" sibTransId="{2FA69DD0-27C5-4DE1-96EB-7012613B585F}"/>
    <dgm:cxn modelId="{DF4AD15D-BE11-4249-BF92-BDAB1002559F}" type="presOf" srcId="{9290FA60-7698-4C21-BBF2-EFBC718B7BBA}" destId="{42688FE8-A685-4673-AA21-A549A5FC68B2}" srcOrd="1" destOrd="1" presId="urn:microsoft.com/office/officeart/2005/8/layout/hProcess4"/>
    <dgm:cxn modelId="{8A482493-74AC-4DB8-AD2B-B4D674A24281}" srcId="{3D53DC4F-B1A9-4866-B56C-141E41A16381}" destId="{BF59971B-D866-4865-AE30-782029711FE4}" srcOrd="0" destOrd="0" parTransId="{0210AFBE-B837-44AA-A1B5-14C496593453}" sibTransId="{5FBBD99B-E95C-435D-B484-A78EA50B61C0}"/>
    <dgm:cxn modelId="{85F9433A-AAD5-49A6-B4E0-8E3D0F5FD6B0}" type="presOf" srcId="{51786852-A9CB-484F-AA75-6FB97C87C836}" destId="{FE88B90F-3AC9-4078-8391-6EFD7C19F770}" srcOrd="0" destOrd="2" presId="urn:microsoft.com/office/officeart/2005/8/layout/hProcess4"/>
    <dgm:cxn modelId="{3E11CC6C-5FBA-48F8-B949-106142DAD54A}" srcId="{20AC4C7B-8A2C-4E71-A08C-1284D09A9288}" destId="{004A2ED6-5C21-4D91-B2CA-7CC59F6A6DA9}" srcOrd="0" destOrd="0" parTransId="{60898063-EDCD-4DBF-B919-3753B70FC6B0}" sibTransId="{483FEA95-59CE-4FF1-8CDF-6E1A67FD918D}"/>
    <dgm:cxn modelId="{445F3742-A99E-4E8E-A978-2902E384FDC3}" type="presOf" srcId="{F745E6FB-DE9B-4FE8-8363-2A3A44277298}" destId="{29407210-5D37-49AE-B82B-ED50DF315AE0}" srcOrd="0" destOrd="0" presId="urn:microsoft.com/office/officeart/2005/8/layout/hProcess4"/>
    <dgm:cxn modelId="{003466EB-50DB-417A-9801-92CC42005430}" type="presOf" srcId="{F339123F-B6BC-40E3-BA8E-643F8F91FE7A}" destId="{57AD7774-045A-45A8-9905-2BE3FBA7F435}" srcOrd="1" destOrd="2" presId="urn:microsoft.com/office/officeart/2005/8/layout/hProcess4"/>
    <dgm:cxn modelId="{0393C03C-C8D1-40EF-BDAD-D2777EDE1178}" type="presOf" srcId="{54EA2A54-6019-4EE0-8E1B-4D99B6028A0C}" destId="{5B502808-2763-4124-89CD-48053AD369FA}" srcOrd="0" destOrd="0" presId="urn:microsoft.com/office/officeart/2005/8/layout/hProcess4"/>
    <dgm:cxn modelId="{D4E7AFA1-D44F-4D30-9728-77607A673215}" type="presOf" srcId="{F339123F-B6BC-40E3-BA8E-643F8F91FE7A}" destId="{C1316013-1AF7-41E2-96C0-A03414EA2018}" srcOrd="0" destOrd="2" presId="urn:microsoft.com/office/officeart/2005/8/layout/hProcess4"/>
    <dgm:cxn modelId="{53082397-8F2E-48AC-A9E9-2CF3F761CCA9}" srcId="{5999E3C7-144C-49DC-90DC-90AC118ED922}" destId="{54EA2A54-6019-4EE0-8E1B-4D99B6028A0C}" srcOrd="3" destOrd="0" parTransId="{6B701415-8BE7-4B32-BC75-5FDBDE6E43BB}" sibTransId="{6CCF952E-43DC-4E85-A77F-25E82EF73827}"/>
    <dgm:cxn modelId="{65075BAF-14B8-49D1-B427-84F1A1703F23}" type="presOf" srcId="{9290FA60-7698-4C21-BBF2-EFBC718B7BBA}" destId="{FE88B90F-3AC9-4078-8391-6EFD7C19F770}" srcOrd="0" destOrd="1" presId="urn:microsoft.com/office/officeart/2005/8/layout/hProcess4"/>
    <dgm:cxn modelId="{DBE3BA9C-335C-4E5A-94A6-8961B27382EC}" srcId="{431E892F-9D27-4686-A435-26553CF0306B}" destId="{F745E6FB-DE9B-4FE8-8363-2A3A44277298}" srcOrd="0" destOrd="0" parTransId="{931BD0DD-CA2B-4A35-B3D9-FC61740E4EA2}" sibTransId="{B0E3BB22-2B96-4B08-8FB3-4F9A43F68610}"/>
    <dgm:cxn modelId="{B8B8EEDA-DE54-4A2B-AAA4-808839B5F3C7}" type="presOf" srcId="{438E8102-C946-440E-896A-C5E0E8627E35}" destId="{F8688D26-1E59-4458-BAFF-9E2140D225FC}" srcOrd="1" destOrd="2" presId="urn:microsoft.com/office/officeart/2005/8/layout/hProcess4"/>
    <dgm:cxn modelId="{24DBD3F4-7006-472F-BDC3-1C488B7CF48B}" type="presOf" srcId="{431E892F-9D27-4686-A435-26553CF0306B}" destId="{6C40D929-3A05-4121-8811-F881A66BD553}" srcOrd="0" destOrd="0" presId="urn:microsoft.com/office/officeart/2005/8/layout/hProcess4"/>
    <dgm:cxn modelId="{3B5F541C-6174-4685-AA59-D915BB0B8574}" type="presOf" srcId="{9D3E1586-2AFD-4B5F-A9E5-7E4E03227612}" destId="{D9EB4975-AFE1-4579-8A05-6D6FB9F98226}" srcOrd="1" destOrd="2" presId="urn:microsoft.com/office/officeart/2005/8/layout/hProcess4"/>
    <dgm:cxn modelId="{FCAB8D2D-7768-41FD-AC4C-D43642289601}" type="presOf" srcId="{C99E0C3E-2489-4C22-9E57-B3686FE494F5}" destId="{7F2573C8-AF7F-4B8C-9AA5-22A143FB613F}" srcOrd="0" destOrd="0" presId="urn:microsoft.com/office/officeart/2005/8/layout/hProcess4"/>
    <dgm:cxn modelId="{EA7749BA-E05E-47B8-B8AA-13046AB6D124}" type="presOf" srcId="{F745E6FB-DE9B-4FE8-8363-2A3A44277298}" destId="{F8688D26-1E59-4458-BAFF-9E2140D225FC}" srcOrd="1" destOrd="0" presId="urn:microsoft.com/office/officeart/2005/8/layout/hProcess4"/>
    <dgm:cxn modelId="{02D402BB-FD8A-4A15-87C3-AC2977C4344D}" srcId="{54EA2A54-6019-4EE0-8E1B-4D99B6028A0C}" destId="{C7129195-0D9F-4B6D-8790-CBE812186DFA}" srcOrd="1" destOrd="0" parTransId="{BB40E5D0-A7AD-4453-933A-5D36C3CCCB70}" sibTransId="{9DF72360-15C3-4C92-86AE-528E7CCCFCBE}"/>
    <dgm:cxn modelId="{85EC6D5D-CDC8-42B3-9CBF-3C0923DA38A0}" srcId="{431E892F-9D27-4686-A435-26553CF0306B}" destId="{277DAD60-A4E8-4C8D-9BFC-3BF6E6DC5033}" srcOrd="1" destOrd="0" parTransId="{7C4B0249-73C3-48C4-82D5-A9216DF7542B}" sibTransId="{A9F816CE-12E5-48EE-9812-D6A66735C1A7}"/>
    <dgm:cxn modelId="{BFF72179-AA9F-43B9-87E9-179FD1A2E6F0}" type="presOf" srcId="{9D3E1586-2AFD-4B5F-A9E5-7E4E03227612}" destId="{084292C5-67EB-4998-8FB3-D46A7D95A03F}" srcOrd="0" destOrd="2" presId="urn:microsoft.com/office/officeart/2005/8/layout/hProcess4"/>
    <dgm:cxn modelId="{3A8F85AB-4BCA-4C69-8E36-26A8BE4D6457}" srcId="{20AC4C7B-8A2C-4E71-A08C-1284D09A9288}" destId="{51786852-A9CB-484F-AA75-6FB97C87C836}" srcOrd="2" destOrd="0" parTransId="{D6681830-8861-4712-8605-9ED797F13E1A}" sibTransId="{7157BDE8-A594-44C8-9CB8-A1C3A5F2ED27}"/>
    <dgm:cxn modelId="{225F296E-B7BE-4794-B21F-42B8068E5CC0}" srcId="{5999E3C7-144C-49DC-90DC-90AC118ED922}" destId="{3D53DC4F-B1A9-4866-B56C-141E41A16381}" srcOrd="0" destOrd="0" parTransId="{98BEF0C6-B674-4697-A267-698674C0E701}" sibTransId="{0F5F5DD1-B870-4338-8AEA-4F1DB7154980}"/>
    <dgm:cxn modelId="{1A95F01E-51DC-4C12-89A0-6D53584AF935}" type="presOf" srcId="{51786852-A9CB-484F-AA75-6FB97C87C836}" destId="{42688FE8-A685-4673-AA21-A549A5FC68B2}" srcOrd="1" destOrd="2" presId="urn:microsoft.com/office/officeart/2005/8/layout/hProcess4"/>
    <dgm:cxn modelId="{C0CC0A8E-8735-460B-B458-43AE1E3E3F22}" type="presOf" srcId="{0F5F5DD1-B870-4338-8AEA-4F1DB7154980}" destId="{57637C81-FEDA-48C4-8441-269F2A5EA2C0}" srcOrd="0" destOrd="0" presId="urn:microsoft.com/office/officeart/2005/8/layout/hProcess4"/>
    <dgm:cxn modelId="{649040D7-D3B5-40C4-8C0C-F8EA1F021BA2}" type="presOf" srcId="{438E8102-C946-440E-896A-C5E0E8627E35}" destId="{29407210-5D37-49AE-B82B-ED50DF315AE0}" srcOrd="0" destOrd="2" presId="urn:microsoft.com/office/officeart/2005/8/layout/hProcess4"/>
    <dgm:cxn modelId="{25030DAC-6615-4318-BE1C-7A91EF4F63B5}" srcId="{54EA2A54-6019-4EE0-8E1B-4D99B6028A0C}" destId="{CF1A060E-8F44-43B6-B029-2418AF84F262}" srcOrd="0" destOrd="0" parTransId="{3FC9AB66-B011-4CDA-B74A-F430C08757E6}" sibTransId="{A41573A4-CF7A-4DCF-96D2-4A03D64C4E85}"/>
    <dgm:cxn modelId="{E7EF64FE-2192-4BAA-9D6A-E52DC4B8F19F}" srcId="{431E892F-9D27-4686-A435-26553CF0306B}" destId="{438E8102-C946-440E-896A-C5E0E8627E35}" srcOrd="2" destOrd="0" parTransId="{9BC799D3-A3E0-4E1E-B441-6CED70637F3C}" sibTransId="{E57B45C9-F69A-4E58-B249-DE6A40E2F8CA}"/>
    <dgm:cxn modelId="{8D416AE9-656C-45EA-9A5A-36F7CF71AABA}" type="presOf" srcId="{004A2ED6-5C21-4D91-B2CA-7CC59F6A6DA9}" destId="{FE88B90F-3AC9-4078-8391-6EFD7C19F770}" srcOrd="0" destOrd="0" presId="urn:microsoft.com/office/officeart/2005/8/layout/hProcess4"/>
    <dgm:cxn modelId="{6CCF538F-5CE7-4CF2-91B3-D1AA57AF224F}" type="presOf" srcId="{277DAD60-A4E8-4C8D-9BFC-3BF6E6DC5033}" destId="{29407210-5D37-49AE-B82B-ED50DF315AE0}" srcOrd="0" destOrd="1" presId="urn:microsoft.com/office/officeart/2005/8/layout/hProcess4"/>
    <dgm:cxn modelId="{0332DF9B-3CE9-4258-818A-9E15E31A6955}" type="presOf" srcId="{004A2ED6-5C21-4D91-B2CA-7CC59F6A6DA9}" destId="{42688FE8-A685-4673-AA21-A549A5FC68B2}" srcOrd="1" destOrd="0" presId="urn:microsoft.com/office/officeart/2005/8/layout/hProcess4"/>
    <dgm:cxn modelId="{B4AA3ED5-F5D0-4B4A-82A6-FF5D378618F9}" type="presOf" srcId="{20AC4C7B-8A2C-4E71-A08C-1284D09A9288}" destId="{F82D30D4-C612-46C3-A344-85E690C527DD}" srcOrd="0" destOrd="0" presId="urn:microsoft.com/office/officeart/2005/8/layout/hProcess4"/>
    <dgm:cxn modelId="{418B25A0-4F32-41A5-8100-0CEA06859A19}" type="presOf" srcId="{BF59971B-D866-4865-AE30-782029711FE4}" destId="{57AD7774-045A-45A8-9905-2BE3FBA7F435}" srcOrd="1" destOrd="0" presId="urn:microsoft.com/office/officeart/2005/8/layout/hProcess4"/>
    <dgm:cxn modelId="{8461A1ED-30D1-43A1-90F9-C36194D57BBA}" type="presOf" srcId="{3D53DC4F-B1A9-4866-B56C-141E41A16381}" destId="{3010B43A-45D6-42E5-B3BE-67A0444C0AC9}" srcOrd="0" destOrd="0" presId="urn:microsoft.com/office/officeart/2005/8/layout/hProcess4"/>
    <dgm:cxn modelId="{62DE7AAC-92A4-4366-ADFA-A5475698F965}" type="presOf" srcId="{C7129195-0D9F-4B6D-8790-CBE812186DFA}" destId="{D9EB4975-AFE1-4579-8A05-6D6FB9F98226}" srcOrd="1" destOrd="1" presId="urn:microsoft.com/office/officeart/2005/8/layout/hProcess4"/>
    <dgm:cxn modelId="{A0947BF4-AE6F-419B-8EA7-EA3491772C72}" srcId="{3D53DC4F-B1A9-4866-B56C-141E41A16381}" destId="{01246254-6180-4959-BE1B-006CBF63E25A}" srcOrd="1" destOrd="0" parTransId="{77AA87FC-BF19-4BFB-822E-BE7E8EC93AAE}" sibTransId="{FCB1F71E-758D-49C1-B8C3-917765C64EAB}"/>
    <dgm:cxn modelId="{60376904-EFE9-45F9-924A-D7B61036A9A3}" srcId="{5999E3C7-144C-49DC-90DC-90AC118ED922}" destId="{20AC4C7B-8A2C-4E71-A08C-1284D09A9288}" srcOrd="2" destOrd="0" parTransId="{129F9653-CF2C-41CC-9322-A450438E30BF}" sibTransId="{C99E0C3E-2489-4C22-9E57-B3686FE494F5}"/>
    <dgm:cxn modelId="{D8EEC94F-7299-4600-B84F-5738FF89A639}" type="presOf" srcId="{CF1A060E-8F44-43B6-B029-2418AF84F262}" destId="{D9EB4975-AFE1-4579-8A05-6D6FB9F98226}" srcOrd="1" destOrd="0" presId="urn:microsoft.com/office/officeart/2005/8/layout/hProcess4"/>
    <dgm:cxn modelId="{F1E2B959-AE26-4653-A599-B2C5C16D2331}" srcId="{5999E3C7-144C-49DC-90DC-90AC118ED922}" destId="{431E892F-9D27-4686-A435-26553CF0306B}" srcOrd="1" destOrd="0" parTransId="{8A65D3CD-8C55-46A7-92E9-A71EFD531FC4}" sibTransId="{15E53C5D-214F-4CEA-A9EE-6C5FE2590C87}"/>
    <dgm:cxn modelId="{724BDA3C-F438-4AE5-930B-2B7A3D6AB836}" srcId="{20AC4C7B-8A2C-4E71-A08C-1284D09A9288}" destId="{9290FA60-7698-4C21-BBF2-EFBC718B7BBA}" srcOrd="1" destOrd="0" parTransId="{FCA6C792-783D-40F7-AE5F-14751B220B17}" sibTransId="{EAFF2379-05E3-4878-A2E8-D6F877D9F0AF}"/>
    <dgm:cxn modelId="{3ED655BB-C757-43E7-9258-B1483B6673B7}" type="presOf" srcId="{277DAD60-A4E8-4C8D-9BFC-3BF6E6DC5033}" destId="{F8688D26-1E59-4458-BAFF-9E2140D225FC}" srcOrd="1" destOrd="1" presId="urn:microsoft.com/office/officeart/2005/8/layout/hProcess4"/>
    <dgm:cxn modelId="{CE610B6B-0610-4905-A6E5-84A50432CADC}" type="presOf" srcId="{01246254-6180-4959-BE1B-006CBF63E25A}" destId="{57AD7774-045A-45A8-9905-2BE3FBA7F435}" srcOrd="1" destOrd="1" presId="urn:microsoft.com/office/officeart/2005/8/layout/hProcess4"/>
    <dgm:cxn modelId="{A6636C3F-16C8-4EA0-9002-B25949D55B73}" srcId="{3D53DC4F-B1A9-4866-B56C-141E41A16381}" destId="{F339123F-B6BC-40E3-BA8E-643F8F91FE7A}" srcOrd="2" destOrd="0" parTransId="{CBBD3A9D-02E9-4FAD-AAA4-071CEBEBD60A}" sibTransId="{F09B22D4-F054-407C-962F-BF29F88041B0}"/>
    <dgm:cxn modelId="{544A43C2-644F-4341-99B1-0E6999F85639}" type="presOf" srcId="{15E53C5D-214F-4CEA-A9EE-6C5FE2590C87}" destId="{38AA97DC-4DCB-48C8-9FDF-3FAC9D862F04}" srcOrd="0" destOrd="0" presId="urn:microsoft.com/office/officeart/2005/8/layout/hProcess4"/>
    <dgm:cxn modelId="{1B2E8484-A2C5-4928-9054-5E786E6B9544}" type="presOf" srcId="{BF59971B-D866-4865-AE30-782029711FE4}" destId="{C1316013-1AF7-41E2-96C0-A03414EA2018}" srcOrd="0" destOrd="0" presId="urn:microsoft.com/office/officeart/2005/8/layout/hProcess4"/>
    <dgm:cxn modelId="{E753B063-F062-4B14-8CB8-C17F67B54DF3}" type="presOf" srcId="{CF1A060E-8F44-43B6-B029-2418AF84F262}" destId="{084292C5-67EB-4998-8FB3-D46A7D95A03F}" srcOrd="0" destOrd="0" presId="urn:microsoft.com/office/officeart/2005/8/layout/hProcess4"/>
    <dgm:cxn modelId="{DE700606-7D46-4489-B23A-BCEA14B5339B}" type="presOf" srcId="{C7129195-0D9F-4B6D-8790-CBE812186DFA}" destId="{084292C5-67EB-4998-8FB3-D46A7D95A03F}" srcOrd="0" destOrd="1" presId="urn:microsoft.com/office/officeart/2005/8/layout/hProcess4"/>
    <dgm:cxn modelId="{0F9DBD92-4C8A-4A93-9149-569B3E5BCFF6}" type="presParOf" srcId="{38ABCFC1-A51F-4DCD-9301-A546C902E4F0}" destId="{84AD0624-CDE6-4264-86ED-1BEBB75D7894}" srcOrd="0" destOrd="0" presId="urn:microsoft.com/office/officeart/2005/8/layout/hProcess4"/>
    <dgm:cxn modelId="{11F0EF4F-26F4-4A45-87DB-AA46CBD4C69E}" type="presParOf" srcId="{38ABCFC1-A51F-4DCD-9301-A546C902E4F0}" destId="{35D0928E-8EA6-4448-BD92-5379782F35D9}" srcOrd="1" destOrd="0" presId="urn:microsoft.com/office/officeart/2005/8/layout/hProcess4"/>
    <dgm:cxn modelId="{317E7657-F2B0-4EB1-9919-785D1F872D49}" type="presParOf" srcId="{38ABCFC1-A51F-4DCD-9301-A546C902E4F0}" destId="{34E3270A-4641-41A2-8918-5E8B7795CDA4}" srcOrd="2" destOrd="0" presId="urn:microsoft.com/office/officeart/2005/8/layout/hProcess4"/>
    <dgm:cxn modelId="{97E39475-C9C8-4125-B79C-A0C1CE5022E3}" type="presParOf" srcId="{34E3270A-4641-41A2-8918-5E8B7795CDA4}" destId="{763D539E-E12B-47E4-A9D2-37B21D197D90}" srcOrd="0" destOrd="0" presId="urn:microsoft.com/office/officeart/2005/8/layout/hProcess4"/>
    <dgm:cxn modelId="{62F40AD7-1A71-4EF1-96D3-0F2E89280F76}" type="presParOf" srcId="{763D539E-E12B-47E4-A9D2-37B21D197D90}" destId="{33368A9D-80C2-41B9-A540-18608FB7D1F8}" srcOrd="0" destOrd="0" presId="urn:microsoft.com/office/officeart/2005/8/layout/hProcess4"/>
    <dgm:cxn modelId="{207C151B-5421-4854-AB37-D203DC5A08D1}" type="presParOf" srcId="{763D539E-E12B-47E4-A9D2-37B21D197D90}" destId="{C1316013-1AF7-41E2-96C0-A03414EA2018}" srcOrd="1" destOrd="0" presId="urn:microsoft.com/office/officeart/2005/8/layout/hProcess4"/>
    <dgm:cxn modelId="{FE3AF37B-8070-4113-B9EC-E3C3D0715FDB}" type="presParOf" srcId="{763D539E-E12B-47E4-A9D2-37B21D197D90}" destId="{57AD7774-045A-45A8-9905-2BE3FBA7F435}" srcOrd="2" destOrd="0" presId="urn:microsoft.com/office/officeart/2005/8/layout/hProcess4"/>
    <dgm:cxn modelId="{A6FE2757-052B-4835-85F2-D35989493D04}" type="presParOf" srcId="{763D539E-E12B-47E4-A9D2-37B21D197D90}" destId="{3010B43A-45D6-42E5-B3BE-67A0444C0AC9}" srcOrd="3" destOrd="0" presId="urn:microsoft.com/office/officeart/2005/8/layout/hProcess4"/>
    <dgm:cxn modelId="{98069152-69CA-4B8B-8E86-30CD1EC20CF4}" type="presParOf" srcId="{763D539E-E12B-47E4-A9D2-37B21D197D90}" destId="{F295AB80-DDC2-40CD-8C98-2827D717F703}" srcOrd="4" destOrd="0" presId="urn:microsoft.com/office/officeart/2005/8/layout/hProcess4"/>
    <dgm:cxn modelId="{49B08269-CF60-49F0-80E0-66B8869EEEBB}" type="presParOf" srcId="{34E3270A-4641-41A2-8918-5E8B7795CDA4}" destId="{57637C81-FEDA-48C4-8441-269F2A5EA2C0}" srcOrd="1" destOrd="0" presId="urn:microsoft.com/office/officeart/2005/8/layout/hProcess4"/>
    <dgm:cxn modelId="{860226AE-F3F7-4675-90EA-757C82FCB191}" type="presParOf" srcId="{34E3270A-4641-41A2-8918-5E8B7795CDA4}" destId="{CD6408F5-9165-4C2C-8023-E76F9AE3EB24}" srcOrd="2" destOrd="0" presId="urn:microsoft.com/office/officeart/2005/8/layout/hProcess4"/>
    <dgm:cxn modelId="{0515889F-3CD5-4D07-8C92-090DBD1A20FD}" type="presParOf" srcId="{CD6408F5-9165-4C2C-8023-E76F9AE3EB24}" destId="{7E62CA7A-24EC-44C8-B8DC-0AE1291F985A}" srcOrd="0" destOrd="0" presId="urn:microsoft.com/office/officeart/2005/8/layout/hProcess4"/>
    <dgm:cxn modelId="{ED6A2AE2-2209-44BC-B0F7-D9B9C275849E}" type="presParOf" srcId="{CD6408F5-9165-4C2C-8023-E76F9AE3EB24}" destId="{29407210-5D37-49AE-B82B-ED50DF315AE0}" srcOrd="1" destOrd="0" presId="urn:microsoft.com/office/officeart/2005/8/layout/hProcess4"/>
    <dgm:cxn modelId="{380A6B10-6EDA-4FBF-BDD6-96DCA9A45C1D}" type="presParOf" srcId="{CD6408F5-9165-4C2C-8023-E76F9AE3EB24}" destId="{F8688D26-1E59-4458-BAFF-9E2140D225FC}" srcOrd="2" destOrd="0" presId="urn:microsoft.com/office/officeart/2005/8/layout/hProcess4"/>
    <dgm:cxn modelId="{B4796F23-EA54-4BB8-ABE3-4B5260EBCB87}" type="presParOf" srcId="{CD6408F5-9165-4C2C-8023-E76F9AE3EB24}" destId="{6C40D929-3A05-4121-8811-F881A66BD553}" srcOrd="3" destOrd="0" presId="urn:microsoft.com/office/officeart/2005/8/layout/hProcess4"/>
    <dgm:cxn modelId="{795491F6-5566-4819-AD88-200AD9653545}" type="presParOf" srcId="{CD6408F5-9165-4C2C-8023-E76F9AE3EB24}" destId="{A442A82B-5551-46E3-A02D-449920740EB8}" srcOrd="4" destOrd="0" presId="urn:microsoft.com/office/officeart/2005/8/layout/hProcess4"/>
    <dgm:cxn modelId="{23A4F006-424E-48C1-A42F-93F5311DB780}" type="presParOf" srcId="{34E3270A-4641-41A2-8918-5E8B7795CDA4}" destId="{38AA97DC-4DCB-48C8-9FDF-3FAC9D862F04}" srcOrd="3" destOrd="0" presId="urn:microsoft.com/office/officeart/2005/8/layout/hProcess4"/>
    <dgm:cxn modelId="{E135DB7E-DAB3-4A7D-B254-D1DA8DAA8746}" type="presParOf" srcId="{34E3270A-4641-41A2-8918-5E8B7795CDA4}" destId="{9364AFE9-08E0-482C-BAAA-02D0B6CBE250}" srcOrd="4" destOrd="0" presId="urn:microsoft.com/office/officeart/2005/8/layout/hProcess4"/>
    <dgm:cxn modelId="{959F2442-06F8-4B7D-9441-2EF43E6052FD}" type="presParOf" srcId="{9364AFE9-08E0-482C-BAAA-02D0B6CBE250}" destId="{C55661F0-2163-4AA9-B375-669FC500B60A}" srcOrd="0" destOrd="0" presId="urn:microsoft.com/office/officeart/2005/8/layout/hProcess4"/>
    <dgm:cxn modelId="{9B8D217A-3266-4C18-90E8-31D9B7DD22FC}" type="presParOf" srcId="{9364AFE9-08E0-482C-BAAA-02D0B6CBE250}" destId="{FE88B90F-3AC9-4078-8391-6EFD7C19F770}" srcOrd="1" destOrd="0" presId="urn:microsoft.com/office/officeart/2005/8/layout/hProcess4"/>
    <dgm:cxn modelId="{34612800-1DCD-4E78-8DE9-8FFDF22FB76B}" type="presParOf" srcId="{9364AFE9-08E0-482C-BAAA-02D0B6CBE250}" destId="{42688FE8-A685-4673-AA21-A549A5FC68B2}" srcOrd="2" destOrd="0" presId="urn:microsoft.com/office/officeart/2005/8/layout/hProcess4"/>
    <dgm:cxn modelId="{4C74AC32-B979-4700-AE6E-177BC82CBB2A}" type="presParOf" srcId="{9364AFE9-08E0-482C-BAAA-02D0B6CBE250}" destId="{F82D30D4-C612-46C3-A344-85E690C527DD}" srcOrd="3" destOrd="0" presId="urn:microsoft.com/office/officeart/2005/8/layout/hProcess4"/>
    <dgm:cxn modelId="{1EC78CE9-19B2-4DE1-B8BE-F1F7F3FBA1A8}" type="presParOf" srcId="{9364AFE9-08E0-482C-BAAA-02D0B6CBE250}" destId="{B0949375-8C47-499F-B34D-A6F561BB3CFE}" srcOrd="4" destOrd="0" presId="urn:microsoft.com/office/officeart/2005/8/layout/hProcess4"/>
    <dgm:cxn modelId="{7D8D8C78-1855-4D06-BDEE-B94A958E801A}" type="presParOf" srcId="{34E3270A-4641-41A2-8918-5E8B7795CDA4}" destId="{7F2573C8-AF7F-4B8C-9AA5-22A143FB613F}" srcOrd="5" destOrd="0" presId="urn:microsoft.com/office/officeart/2005/8/layout/hProcess4"/>
    <dgm:cxn modelId="{C012CE5C-87DF-4ED5-9F4D-8C0ACF1CDCB4}" type="presParOf" srcId="{34E3270A-4641-41A2-8918-5E8B7795CDA4}" destId="{B7E6C34A-5D7A-46C2-92C4-A8E87770454C}" srcOrd="6" destOrd="0" presId="urn:microsoft.com/office/officeart/2005/8/layout/hProcess4"/>
    <dgm:cxn modelId="{EEEBB150-EFAC-4858-852B-E98148A10E05}" type="presParOf" srcId="{B7E6C34A-5D7A-46C2-92C4-A8E87770454C}" destId="{66E8541A-F284-4EFE-923C-9C6188CF4A8D}" srcOrd="0" destOrd="0" presId="urn:microsoft.com/office/officeart/2005/8/layout/hProcess4"/>
    <dgm:cxn modelId="{A6F041E9-7873-47F0-9B86-82F5F721082F}" type="presParOf" srcId="{B7E6C34A-5D7A-46C2-92C4-A8E87770454C}" destId="{084292C5-67EB-4998-8FB3-D46A7D95A03F}" srcOrd="1" destOrd="0" presId="urn:microsoft.com/office/officeart/2005/8/layout/hProcess4"/>
    <dgm:cxn modelId="{98162F32-7496-4C78-843E-026EF67752E0}" type="presParOf" srcId="{B7E6C34A-5D7A-46C2-92C4-A8E87770454C}" destId="{D9EB4975-AFE1-4579-8A05-6D6FB9F98226}" srcOrd="2" destOrd="0" presId="urn:microsoft.com/office/officeart/2005/8/layout/hProcess4"/>
    <dgm:cxn modelId="{66C3185C-5A06-4F38-88D4-835BA967B1F6}" type="presParOf" srcId="{B7E6C34A-5D7A-46C2-92C4-A8E87770454C}" destId="{5B502808-2763-4124-89CD-48053AD369FA}" srcOrd="3" destOrd="0" presId="urn:microsoft.com/office/officeart/2005/8/layout/hProcess4"/>
    <dgm:cxn modelId="{567B9C59-12FF-4E85-BEC7-2397535C1679}" type="presParOf" srcId="{B7E6C34A-5D7A-46C2-92C4-A8E87770454C}" destId="{B036D588-8418-4E10-85B2-18AB0000A5A7}" srcOrd="4" destOrd="0" presId="urn:microsoft.com/office/officeart/2005/8/layout/hProcess4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5E6B98C-31E9-4163-BFAA-5E0A12B71833}" type="doc">
      <dgm:prSet loTypeId="urn:microsoft.com/office/officeart/2005/8/layout/target2" loCatId="relationship" qsTypeId="urn:microsoft.com/office/officeart/2005/8/quickstyle/simple3" qsCatId="simple" csTypeId="urn:microsoft.com/office/officeart/2005/8/colors/accent1_2" csCatId="accent1" phldr="1"/>
      <dgm:spPr/>
    </dgm:pt>
    <dgm:pt modelId="{11800626-82D2-455C-AE09-00F2FEB74882}">
      <dgm:prSet phldrT="[Texto]" custT="1"/>
      <dgm:spPr/>
      <dgm:t>
        <a:bodyPr/>
        <a:lstStyle/>
        <a:p>
          <a:r>
            <a:rPr lang="pt-BR" sz="2800" b="1" dirty="0" smtClean="0"/>
            <a:t>Equipe de Governança</a:t>
          </a:r>
          <a:endParaRPr lang="pt-BR" sz="2800" b="1" dirty="0"/>
        </a:p>
      </dgm:t>
    </dgm:pt>
    <dgm:pt modelId="{3F462116-4E7E-4732-B2A0-F8E3F55771AA}" type="parTrans" cxnId="{FC2C6791-9908-44FE-9EDC-22EA306FC1A4}">
      <dgm:prSet/>
      <dgm:spPr/>
      <dgm:t>
        <a:bodyPr/>
        <a:lstStyle/>
        <a:p>
          <a:endParaRPr lang="pt-BR"/>
        </a:p>
      </dgm:t>
    </dgm:pt>
    <dgm:pt modelId="{AEC4A40D-FB4B-4780-9984-159F87F2F131}" type="sibTrans" cxnId="{FC2C6791-9908-44FE-9EDC-22EA306FC1A4}">
      <dgm:prSet/>
      <dgm:spPr/>
      <dgm:t>
        <a:bodyPr/>
        <a:lstStyle/>
        <a:p>
          <a:endParaRPr lang="pt-BR"/>
        </a:p>
      </dgm:t>
    </dgm:pt>
    <dgm:pt modelId="{9C9F98CA-FAED-4F7F-BA02-7C405573ADF9}">
      <dgm:prSet phldrT="[Texto]" custT="1"/>
      <dgm:spPr/>
      <dgm:t>
        <a:bodyPr/>
        <a:lstStyle/>
        <a:p>
          <a:r>
            <a:rPr lang="pt-BR" sz="2800" b="1" dirty="0" smtClean="0"/>
            <a:t>Equipe executiva (método)</a:t>
          </a:r>
          <a:endParaRPr lang="pt-BR" sz="2800" b="1" dirty="0"/>
        </a:p>
      </dgm:t>
    </dgm:pt>
    <dgm:pt modelId="{C8DE9E63-4759-4F3B-909C-39F3E89BA598}" type="parTrans" cxnId="{086CC504-7C11-4349-BBC3-3737BD73DEC2}">
      <dgm:prSet/>
      <dgm:spPr/>
      <dgm:t>
        <a:bodyPr/>
        <a:lstStyle/>
        <a:p>
          <a:endParaRPr lang="pt-BR"/>
        </a:p>
      </dgm:t>
    </dgm:pt>
    <dgm:pt modelId="{11EFB549-D94C-4CAD-8C53-B929EF8D7A2D}" type="sibTrans" cxnId="{086CC504-7C11-4349-BBC3-3737BD73DEC2}">
      <dgm:prSet/>
      <dgm:spPr/>
      <dgm:t>
        <a:bodyPr/>
        <a:lstStyle/>
        <a:p>
          <a:endParaRPr lang="pt-BR"/>
        </a:p>
      </dgm:t>
    </dgm:pt>
    <dgm:pt modelId="{99C710F2-75AF-41B8-804E-FB840D33AF27}">
      <dgm:prSet phldrT="[Texto]" custT="1"/>
      <dgm:spPr/>
      <dgm:t>
        <a:bodyPr/>
        <a:lstStyle/>
        <a:p>
          <a:r>
            <a:rPr lang="pt-BR" sz="1200" dirty="0" smtClean="0"/>
            <a:t>Comunicação em tempo real de eventos graves/catastróficos e de maior impacto</a:t>
          </a:r>
          <a:endParaRPr lang="pt-BR" sz="1200" dirty="0"/>
        </a:p>
      </dgm:t>
    </dgm:pt>
    <dgm:pt modelId="{A24A3D1C-0C62-4C73-B45E-9F8E44654AF7}" type="parTrans" cxnId="{71D2BBB2-BF4C-4638-864F-05F4C6F274EB}">
      <dgm:prSet/>
      <dgm:spPr/>
      <dgm:t>
        <a:bodyPr/>
        <a:lstStyle/>
        <a:p>
          <a:endParaRPr lang="pt-BR"/>
        </a:p>
      </dgm:t>
    </dgm:pt>
    <dgm:pt modelId="{34306F9F-D4B0-4D54-AD23-6CBD1180E252}" type="sibTrans" cxnId="{71D2BBB2-BF4C-4638-864F-05F4C6F274EB}">
      <dgm:prSet/>
      <dgm:spPr/>
      <dgm:t>
        <a:bodyPr/>
        <a:lstStyle/>
        <a:p>
          <a:endParaRPr lang="pt-BR"/>
        </a:p>
      </dgm:t>
    </dgm:pt>
    <dgm:pt modelId="{4E781688-6FE8-4C08-AEB9-8F099954B57B}">
      <dgm:prSet phldrT="[Texto]" custT="1"/>
      <dgm:spPr/>
      <dgm:t>
        <a:bodyPr/>
        <a:lstStyle/>
        <a:p>
          <a:r>
            <a:rPr lang="pt-BR" sz="1200" dirty="0" smtClean="0"/>
            <a:t>Diretoria </a:t>
          </a:r>
          <a:endParaRPr lang="pt-BR" sz="1200" dirty="0"/>
        </a:p>
      </dgm:t>
    </dgm:pt>
    <dgm:pt modelId="{2C1878A0-FD36-4E80-AE7D-82AF40DDBF5A}" type="parTrans" cxnId="{E0CDA384-E8DC-478A-B1CD-5B4BE8A26DB6}">
      <dgm:prSet/>
      <dgm:spPr/>
      <dgm:t>
        <a:bodyPr/>
        <a:lstStyle/>
        <a:p>
          <a:endParaRPr lang="pt-BR"/>
        </a:p>
      </dgm:t>
    </dgm:pt>
    <dgm:pt modelId="{B70B8DE9-BB02-43FF-9023-A8C7E155A4E0}" type="sibTrans" cxnId="{E0CDA384-E8DC-478A-B1CD-5B4BE8A26DB6}">
      <dgm:prSet/>
      <dgm:spPr/>
      <dgm:t>
        <a:bodyPr/>
        <a:lstStyle/>
        <a:p>
          <a:endParaRPr lang="pt-BR"/>
        </a:p>
      </dgm:t>
    </dgm:pt>
    <dgm:pt modelId="{A7F2890A-C25F-46EB-B5E3-ABA3A87EE5AE}">
      <dgm:prSet phldrT="[Texto]" custT="1"/>
      <dgm:spPr/>
      <dgm:t>
        <a:bodyPr/>
        <a:lstStyle/>
        <a:p>
          <a:r>
            <a:rPr lang="pt-BR" sz="1200" dirty="0" smtClean="0"/>
            <a:t>Controle de resultado</a:t>
          </a:r>
          <a:endParaRPr lang="pt-BR" sz="1200" dirty="0"/>
        </a:p>
      </dgm:t>
    </dgm:pt>
    <dgm:pt modelId="{35F268B2-1CFA-4A34-AC16-C8D357BA1D1B}" type="parTrans" cxnId="{6E6E6EFB-E7EF-4B70-BDAE-868D23DF8653}">
      <dgm:prSet/>
      <dgm:spPr/>
      <dgm:t>
        <a:bodyPr/>
        <a:lstStyle/>
        <a:p>
          <a:endParaRPr lang="pt-BR"/>
        </a:p>
      </dgm:t>
    </dgm:pt>
    <dgm:pt modelId="{A445E269-8AAD-449E-9AA2-2FB4A45342B2}" type="sibTrans" cxnId="{6E6E6EFB-E7EF-4B70-BDAE-868D23DF8653}">
      <dgm:prSet/>
      <dgm:spPr/>
      <dgm:t>
        <a:bodyPr/>
        <a:lstStyle/>
        <a:p>
          <a:endParaRPr lang="pt-BR"/>
        </a:p>
      </dgm:t>
    </dgm:pt>
    <dgm:pt modelId="{4F5389BD-6135-4128-9D99-1B4F7A73A9B1}">
      <dgm:prSet phldrT="[Texto]" custT="1"/>
      <dgm:spPr/>
      <dgm:t>
        <a:bodyPr/>
        <a:lstStyle/>
        <a:p>
          <a:r>
            <a:rPr lang="pt-BR" sz="1200" dirty="0" smtClean="0"/>
            <a:t>Classificação </a:t>
          </a:r>
          <a:endParaRPr lang="pt-BR" sz="1200" dirty="0"/>
        </a:p>
      </dgm:t>
    </dgm:pt>
    <dgm:pt modelId="{A95B7E7C-7A23-4132-9837-6F4A48515FEC}" type="parTrans" cxnId="{E89A46F0-1552-46B1-926C-EEDF0C92CC2F}">
      <dgm:prSet/>
      <dgm:spPr/>
      <dgm:t>
        <a:bodyPr/>
        <a:lstStyle/>
        <a:p>
          <a:endParaRPr lang="pt-BR"/>
        </a:p>
      </dgm:t>
    </dgm:pt>
    <dgm:pt modelId="{40B71C56-49B5-4BB1-8286-91E90CF1041F}" type="sibTrans" cxnId="{E89A46F0-1552-46B1-926C-EEDF0C92CC2F}">
      <dgm:prSet/>
      <dgm:spPr/>
      <dgm:t>
        <a:bodyPr/>
        <a:lstStyle/>
        <a:p>
          <a:endParaRPr lang="pt-BR"/>
        </a:p>
      </dgm:t>
    </dgm:pt>
    <dgm:pt modelId="{1DD2FE6B-DD77-40F5-A9B2-385C81D2D9AD}">
      <dgm:prSet phldrT="[Texto]" custT="1"/>
      <dgm:spPr/>
      <dgm:t>
        <a:bodyPr/>
        <a:lstStyle/>
        <a:p>
          <a:r>
            <a:rPr lang="pt-BR" sz="1200" dirty="0" smtClean="0"/>
            <a:t>Definição do nível de investigação</a:t>
          </a:r>
          <a:endParaRPr lang="pt-BR" sz="1200" dirty="0"/>
        </a:p>
      </dgm:t>
    </dgm:pt>
    <dgm:pt modelId="{E4F872E9-629C-4567-8C40-1EEDD472F9B0}" type="parTrans" cxnId="{4393DD02-C325-4E72-B395-0EB7ADD3F840}">
      <dgm:prSet/>
      <dgm:spPr/>
      <dgm:t>
        <a:bodyPr/>
        <a:lstStyle/>
        <a:p>
          <a:endParaRPr lang="pt-BR"/>
        </a:p>
      </dgm:t>
    </dgm:pt>
    <dgm:pt modelId="{2A6E4778-E309-469F-8576-40549AB7D074}" type="sibTrans" cxnId="{4393DD02-C325-4E72-B395-0EB7ADD3F840}">
      <dgm:prSet/>
      <dgm:spPr/>
      <dgm:t>
        <a:bodyPr/>
        <a:lstStyle/>
        <a:p>
          <a:endParaRPr lang="pt-BR"/>
        </a:p>
      </dgm:t>
    </dgm:pt>
    <dgm:pt modelId="{9559A47A-3C24-4003-8DEE-F3E991CB5A3D}">
      <dgm:prSet phldrT="[Texto]" custT="1"/>
      <dgm:spPr/>
      <dgm:t>
        <a:bodyPr/>
        <a:lstStyle/>
        <a:p>
          <a:r>
            <a:rPr lang="pt-BR" sz="1200" dirty="0" smtClean="0"/>
            <a:t>Coordenação da análise</a:t>
          </a:r>
          <a:endParaRPr lang="pt-BR" sz="1200" dirty="0"/>
        </a:p>
      </dgm:t>
    </dgm:pt>
    <dgm:pt modelId="{52EFE26E-C4BB-413D-AE5E-E70B6A3CF845}" type="parTrans" cxnId="{627109F5-10F9-4632-BFC8-500C2BA40259}">
      <dgm:prSet/>
      <dgm:spPr/>
      <dgm:t>
        <a:bodyPr/>
        <a:lstStyle/>
        <a:p>
          <a:endParaRPr lang="pt-BR"/>
        </a:p>
      </dgm:t>
    </dgm:pt>
    <dgm:pt modelId="{685D144A-3E10-4D0E-B3B5-81EDEACAA989}" type="sibTrans" cxnId="{627109F5-10F9-4632-BFC8-500C2BA40259}">
      <dgm:prSet/>
      <dgm:spPr/>
      <dgm:t>
        <a:bodyPr/>
        <a:lstStyle/>
        <a:p>
          <a:endParaRPr lang="pt-BR"/>
        </a:p>
      </dgm:t>
    </dgm:pt>
    <dgm:pt modelId="{1E8AFAFF-0DE2-43BE-848A-0B02FF58CB5C}">
      <dgm:prSet phldrT="[Texto]" custT="1"/>
      <dgm:spPr/>
      <dgm:t>
        <a:bodyPr/>
        <a:lstStyle/>
        <a:p>
          <a:r>
            <a:rPr lang="pt-BR" sz="1200" dirty="0" smtClean="0"/>
            <a:t>Elaboração de relatórios</a:t>
          </a:r>
          <a:endParaRPr lang="pt-BR" sz="1200" dirty="0"/>
        </a:p>
      </dgm:t>
    </dgm:pt>
    <dgm:pt modelId="{27A965BF-1F7F-4D6E-A509-8F44E7B34DB8}" type="parTrans" cxnId="{69765D49-4547-45AA-9248-A0DF3325E6B9}">
      <dgm:prSet/>
      <dgm:spPr/>
      <dgm:t>
        <a:bodyPr/>
        <a:lstStyle/>
        <a:p>
          <a:endParaRPr lang="pt-BR"/>
        </a:p>
      </dgm:t>
    </dgm:pt>
    <dgm:pt modelId="{C60FBC51-B8A6-475E-B22E-2958DA3F1042}" type="sibTrans" cxnId="{69765D49-4547-45AA-9248-A0DF3325E6B9}">
      <dgm:prSet/>
      <dgm:spPr/>
      <dgm:t>
        <a:bodyPr/>
        <a:lstStyle/>
        <a:p>
          <a:endParaRPr lang="pt-BR"/>
        </a:p>
      </dgm:t>
    </dgm:pt>
    <dgm:pt modelId="{0B1F02CD-B473-45E1-9428-D80352D60194}">
      <dgm:prSet phldrT="[Texto]" custT="1"/>
      <dgm:spPr/>
      <dgm:t>
        <a:bodyPr/>
        <a:lstStyle/>
        <a:p>
          <a:r>
            <a:rPr lang="pt-BR" sz="2400" b="1" dirty="0" smtClean="0"/>
            <a:t>Equipe local (operacional) </a:t>
          </a:r>
          <a:endParaRPr lang="pt-BR" sz="2400" b="1" dirty="0"/>
        </a:p>
      </dgm:t>
    </dgm:pt>
    <dgm:pt modelId="{270211B1-A8F1-4B58-AE28-F843BB8D7882}" type="sibTrans" cxnId="{B0617A9A-4C1D-491C-A9F3-A5A91B69E729}">
      <dgm:prSet/>
      <dgm:spPr/>
      <dgm:t>
        <a:bodyPr/>
        <a:lstStyle/>
        <a:p>
          <a:endParaRPr lang="pt-BR"/>
        </a:p>
      </dgm:t>
    </dgm:pt>
    <dgm:pt modelId="{50276947-07FE-4C7F-B0C5-F3699B18EFA1}" type="parTrans" cxnId="{B0617A9A-4C1D-491C-A9F3-A5A91B69E729}">
      <dgm:prSet/>
      <dgm:spPr/>
      <dgm:t>
        <a:bodyPr/>
        <a:lstStyle/>
        <a:p>
          <a:endParaRPr lang="pt-BR"/>
        </a:p>
      </dgm:t>
    </dgm:pt>
    <dgm:pt modelId="{9503751C-EBDB-42F7-A733-E830E89191C2}">
      <dgm:prSet phldrT="[Texto]" custT="1"/>
      <dgm:spPr/>
      <dgm:t>
        <a:bodyPr/>
        <a:lstStyle/>
        <a:p>
          <a:r>
            <a:rPr lang="pt-BR" sz="1200" dirty="0" smtClean="0"/>
            <a:t>Analise de eventos de impacto local</a:t>
          </a:r>
          <a:endParaRPr lang="pt-BR" sz="1200" dirty="0"/>
        </a:p>
      </dgm:t>
    </dgm:pt>
    <dgm:pt modelId="{C49D159F-4BED-4F8A-9A5B-510D8A136F4D}" type="parTrans" cxnId="{9C4710CB-F644-4F08-87AD-CD5FBCF4D1B3}">
      <dgm:prSet/>
      <dgm:spPr/>
      <dgm:t>
        <a:bodyPr/>
        <a:lstStyle/>
        <a:p>
          <a:endParaRPr lang="pt-BR"/>
        </a:p>
      </dgm:t>
    </dgm:pt>
    <dgm:pt modelId="{05A7DFEC-7F53-4FA2-9ED4-7CC0B6473BE3}" type="sibTrans" cxnId="{9C4710CB-F644-4F08-87AD-CD5FBCF4D1B3}">
      <dgm:prSet/>
      <dgm:spPr/>
      <dgm:t>
        <a:bodyPr/>
        <a:lstStyle/>
        <a:p>
          <a:endParaRPr lang="pt-BR"/>
        </a:p>
      </dgm:t>
    </dgm:pt>
    <dgm:pt modelId="{B99239C4-F046-4D2D-BA86-31DDEE314FBB}">
      <dgm:prSet phldrT="[Texto]" custT="1"/>
      <dgm:spPr/>
      <dgm:t>
        <a:bodyPr/>
        <a:lstStyle/>
        <a:p>
          <a:r>
            <a:rPr lang="pt-BR" sz="1200" dirty="0" smtClean="0"/>
            <a:t>Vigilância contínua </a:t>
          </a:r>
          <a:endParaRPr lang="pt-BR" sz="1200" dirty="0"/>
        </a:p>
      </dgm:t>
    </dgm:pt>
    <dgm:pt modelId="{77D1666C-AC40-44D4-8DF5-EA61D892D88D}" type="parTrans" cxnId="{C5AF77CF-62FB-4483-9CAD-929282F457BA}">
      <dgm:prSet/>
      <dgm:spPr/>
      <dgm:t>
        <a:bodyPr/>
        <a:lstStyle/>
        <a:p>
          <a:endParaRPr lang="pt-BR"/>
        </a:p>
      </dgm:t>
    </dgm:pt>
    <dgm:pt modelId="{A4014546-16D9-4D47-A2DB-A07F44C7944F}" type="sibTrans" cxnId="{C5AF77CF-62FB-4483-9CAD-929282F457BA}">
      <dgm:prSet/>
      <dgm:spPr/>
      <dgm:t>
        <a:bodyPr/>
        <a:lstStyle/>
        <a:p>
          <a:endParaRPr lang="pt-BR"/>
        </a:p>
      </dgm:t>
    </dgm:pt>
    <dgm:pt modelId="{A8B238E4-03DD-41A7-ACC6-BC3B29D1EA63}">
      <dgm:prSet phldrT="[Texto]" custT="1"/>
      <dgm:spPr/>
      <dgm:t>
        <a:bodyPr/>
        <a:lstStyle/>
        <a:p>
          <a:r>
            <a:rPr lang="pt-BR" sz="1200" dirty="0" smtClean="0"/>
            <a:t> </a:t>
          </a:r>
        </a:p>
        <a:p>
          <a:r>
            <a:rPr lang="pt-BR" sz="1200" dirty="0" smtClean="0"/>
            <a:t>Ações iniciais pós evento: proteção de dano e de recorrência</a:t>
          </a:r>
        </a:p>
        <a:p>
          <a:r>
            <a:rPr lang="pt-BR" sz="1200" dirty="0" smtClean="0"/>
            <a:t>(paciente/família e processo)</a:t>
          </a:r>
        </a:p>
        <a:p>
          <a:r>
            <a:rPr lang="pt-BR" sz="1200" dirty="0" smtClean="0"/>
            <a:t> </a:t>
          </a:r>
          <a:endParaRPr lang="pt-BR" sz="1200" dirty="0"/>
        </a:p>
      </dgm:t>
    </dgm:pt>
    <dgm:pt modelId="{F35D76F0-B3CF-42FF-B504-714B248F341C}" type="parTrans" cxnId="{9FC660D4-3C79-4034-B0EE-355D8568FBA9}">
      <dgm:prSet/>
      <dgm:spPr/>
      <dgm:t>
        <a:bodyPr/>
        <a:lstStyle/>
        <a:p>
          <a:endParaRPr lang="pt-BR"/>
        </a:p>
      </dgm:t>
    </dgm:pt>
    <dgm:pt modelId="{0E4C229F-0E38-42E8-B191-9B3F1EDA8A4A}" type="sibTrans" cxnId="{9FC660D4-3C79-4034-B0EE-355D8568FBA9}">
      <dgm:prSet/>
      <dgm:spPr/>
      <dgm:t>
        <a:bodyPr/>
        <a:lstStyle/>
        <a:p>
          <a:endParaRPr lang="pt-BR"/>
        </a:p>
      </dgm:t>
    </dgm:pt>
    <dgm:pt modelId="{48B14AE5-5F20-4E33-A0A9-49A2B3AA99D8}">
      <dgm:prSet phldrT="[Texto]" custT="1"/>
      <dgm:spPr/>
      <dgm:t>
        <a:bodyPr/>
        <a:lstStyle/>
        <a:p>
          <a:r>
            <a:rPr lang="pt-BR" sz="1200" dirty="0" smtClean="0"/>
            <a:t>Gestão de risco e segurança assistencial</a:t>
          </a:r>
          <a:endParaRPr lang="pt-BR" sz="1200" dirty="0"/>
        </a:p>
      </dgm:t>
    </dgm:pt>
    <dgm:pt modelId="{C790B7AD-41FA-479A-8754-6A8F019E6F5D}" type="parTrans" cxnId="{DE686FB9-8419-48AC-82C4-501E585654CF}">
      <dgm:prSet/>
      <dgm:spPr/>
      <dgm:t>
        <a:bodyPr/>
        <a:lstStyle/>
        <a:p>
          <a:endParaRPr lang="pt-BR"/>
        </a:p>
      </dgm:t>
    </dgm:pt>
    <dgm:pt modelId="{BC0C5B88-500B-4D12-B2B6-CBFB166FB8C1}" type="sibTrans" cxnId="{DE686FB9-8419-48AC-82C4-501E585654CF}">
      <dgm:prSet/>
      <dgm:spPr/>
      <dgm:t>
        <a:bodyPr/>
        <a:lstStyle/>
        <a:p>
          <a:endParaRPr lang="pt-BR"/>
        </a:p>
      </dgm:t>
    </dgm:pt>
    <dgm:pt modelId="{5FD9E6DF-6726-47E5-8733-6BDE27775D11}" type="pres">
      <dgm:prSet presAssocID="{B5E6B98C-31E9-4163-BFAA-5E0A12B71833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036648A6-24FF-42C5-BD50-33960652039E}" type="pres">
      <dgm:prSet presAssocID="{B5E6B98C-31E9-4163-BFAA-5E0A12B71833}" presName="outerBox" presStyleCnt="0"/>
      <dgm:spPr/>
    </dgm:pt>
    <dgm:pt modelId="{167F6A5E-4124-4C40-9636-56162A0D4C6D}" type="pres">
      <dgm:prSet presAssocID="{B5E6B98C-31E9-4163-BFAA-5E0A12B71833}" presName="outerBoxParent" presStyleLbl="node1" presStyleIdx="0" presStyleCnt="3" custLinFactNeighborX="-724" custLinFactNeighborY="-6707"/>
      <dgm:spPr/>
      <dgm:t>
        <a:bodyPr/>
        <a:lstStyle/>
        <a:p>
          <a:endParaRPr lang="pt-BR"/>
        </a:p>
      </dgm:t>
    </dgm:pt>
    <dgm:pt modelId="{EE8C5A67-EAEC-4C43-8480-455B35ED752A}" type="pres">
      <dgm:prSet presAssocID="{B5E6B98C-31E9-4163-BFAA-5E0A12B71833}" presName="outerBoxChildren" presStyleCnt="0"/>
      <dgm:spPr/>
    </dgm:pt>
    <dgm:pt modelId="{0F20AF2B-CCC3-4FE6-8AED-779E314DCCF5}" type="pres">
      <dgm:prSet presAssocID="{99C710F2-75AF-41B8-804E-FB840D33AF27}" presName="oChild" presStyleLbl="fgAcc1" presStyleIdx="0" presStyleCnt="11" custScaleX="112861" custScaleY="21620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41814EB-31C9-4097-A757-720240DA2EF3}" type="pres">
      <dgm:prSet presAssocID="{34306F9F-D4B0-4D54-AD23-6CBD1180E252}" presName="outerSibTrans" presStyleCnt="0"/>
      <dgm:spPr/>
    </dgm:pt>
    <dgm:pt modelId="{206C94FD-B85B-48A9-912F-187CC72A2657}" type="pres">
      <dgm:prSet presAssocID="{A7F2890A-C25F-46EB-B5E3-ABA3A87EE5AE}" presName="oChild" presStyleLbl="fgAcc1" presStyleIdx="1" presStyleCnt="11" custScaleX="112861" custScaleY="16433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42193F4-8C32-4668-987E-C0FEA8B57B63}" type="pres">
      <dgm:prSet presAssocID="{A445E269-8AAD-449E-9AA2-2FB4A45342B2}" presName="outerSibTrans" presStyleCnt="0"/>
      <dgm:spPr/>
    </dgm:pt>
    <dgm:pt modelId="{5E7AECC1-398D-4824-97E5-2CA80B5C9019}" type="pres">
      <dgm:prSet presAssocID="{4E781688-6FE8-4C08-AEB9-8F099954B57B}" presName="oChild" presStyleLbl="fgAcc1" presStyleIdx="2" presStyleCnt="11" custScaleX="112861" custScaleY="16433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C969CB8-2F2F-4ACC-BB49-D99217983DA7}" type="pres">
      <dgm:prSet presAssocID="{B5E6B98C-31E9-4163-BFAA-5E0A12B71833}" presName="middleBox" presStyleCnt="0"/>
      <dgm:spPr/>
    </dgm:pt>
    <dgm:pt modelId="{83468BD0-E058-4588-95CB-006A8843F067}" type="pres">
      <dgm:prSet presAssocID="{B5E6B98C-31E9-4163-BFAA-5E0A12B71833}" presName="middleBoxParent" presStyleLbl="node1" presStyleIdx="1" presStyleCnt="3"/>
      <dgm:spPr/>
      <dgm:t>
        <a:bodyPr/>
        <a:lstStyle/>
        <a:p>
          <a:endParaRPr lang="pt-BR"/>
        </a:p>
      </dgm:t>
    </dgm:pt>
    <dgm:pt modelId="{55925E0C-3B2F-42E9-B7EA-4E56E3E65B04}" type="pres">
      <dgm:prSet presAssocID="{B5E6B98C-31E9-4163-BFAA-5E0A12B71833}" presName="middleBoxChildren" presStyleCnt="0"/>
      <dgm:spPr/>
    </dgm:pt>
    <dgm:pt modelId="{00937DFE-087B-45FE-B0B5-B7A97A72A48E}" type="pres">
      <dgm:prSet presAssocID="{4F5389BD-6135-4128-9D99-1B4F7A73A9B1}" presName="mChild" presStyleLbl="fgAcc1" presStyleIdx="3" presStyleCnt="11" custScaleX="116366" custScaleY="460588" custLinFactY="-41376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D016C19-E507-4C9B-A3E3-56353B8C3E94}" type="pres">
      <dgm:prSet presAssocID="{40B71C56-49B5-4BB1-8286-91E90CF1041F}" presName="middleSibTrans" presStyleCnt="0"/>
      <dgm:spPr/>
    </dgm:pt>
    <dgm:pt modelId="{4CFE7915-8936-402F-8CB8-31F0CAB920A8}" type="pres">
      <dgm:prSet presAssocID="{1DD2FE6B-DD77-40F5-A9B2-385C81D2D9AD}" presName="mChild" presStyleLbl="fgAcc1" presStyleIdx="4" presStyleCnt="11" custScaleX="116366" custScaleY="599707" custLinFactNeighborY="-8013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0C3565B-8324-48E6-89AD-E9E9DBE8CF53}" type="pres">
      <dgm:prSet presAssocID="{2A6E4778-E309-469F-8576-40549AB7D074}" presName="middleSibTrans" presStyleCnt="0"/>
      <dgm:spPr/>
    </dgm:pt>
    <dgm:pt modelId="{76E18005-DDF6-4FE3-896A-873849A0D4B0}" type="pres">
      <dgm:prSet presAssocID="{9559A47A-3C24-4003-8DEE-F3E991CB5A3D}" presName="mChild" presStyleLbl="fgAcc1" presStyleIdx="5" presStyleCnt="11" custScaleX="116366" custScaleY="439716" custLinFactY="78832" custLinFactNeighborY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086C5C8-ED42-4C30-83EC-3874AA455140}" type="pres">
      <dgm:prSet presAssocID="{685D144A-3E10-4D0E-B3B5-81EDEACAA989}" presName="middleSibTrans" presStyleCnt="0"/>
      <dgm:spPr/>
    </dgm:pt>
    <dgm:pt modelId="{0DE8F01A-8488-49D9-A6CE-F3AFA9924163}" type="pres">
      <dgm:prSet presAssocID="{1E8AFAFF-0DE2-43BE-848A-0B02FF58CB5C}" presName="mChild" presStyleLbl="fgAcc1" presStyleIdx="6" presStyleCnt="11" custScaleX="116366" custScaleY="527064" custLinFactY="123514" custLinFactNeighborY="2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8168B61-0A55-4862-879E-3E8D2477E690}" type="pres">
      <dgm:prSet presAssocID="{C60FBC51-B8A6-475E-B22E-2958DA3F1042}" presName="middleSibTrans" presStyleCnt="0"/>
      <dgm:spPr/>
    </dgm:pt>
    <dgm:pt modelId="{4DE2A3EF-BDFF-471B-9659-4889D62C5658}" type="pres">
      <dgm:prSet presAssocID="{48B14AE5-5F20-4E33-A0A9-49A2B3AA99D8}" presName="mChild" presStyleLbl="fgAcc1" presStyleIdx="7" presStyleCnt="11" custScaleX="116366" custScaleY="656996" custLinFactY="171316" custLinFactNeighborY="2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D9451D5-C881-495E-A9F5-F4BEB6A1B557}" type="pres">
      <dgm:prSet presAssocID="{B5E6B98C-31E9-4163-BFAA-5E0A12B71833}" presName="centerBox" presStyleCnt="0"/>
      <dgm:spPr/>
    </dgm:pt>
    <dgm:pt modelId="{3733B436-82AF-419D-A1C4-AEA238E5B16A}" type="pres">
      <dgm:prSet presAssocID="{B5E6B98C-31E9-4163-BFAA-5E0A12B71833}" presName="centerBoxParent" presStyleLbl="node1" presStyleIdx="2" presStyleCnt="3"/>
      <dgm:spPr/>
      <dgm:t>
        <a:bodyPr/>
        <a:lstStyle/>
        <a:p>
          <a:endParaRPr lang="pt-BR"/>
        </a:p>
      </dgm:t>
    </dgm:pt>
    <dgm:pt modelId="{C58B3778-B356-4407-9C6D-31B7E06F7733}" type="pres">
      <dgm:prSet presAssocID="{B5E6B98C-31E9-4163-BFAA-5E0A12B71833}" presName="centerBoxChildren" presStyleCnt="0"/>
      <dgm:spPr/>
    </dgm:pt>
    <dgm:pt modelId="{B9CCFB0B-B6F3-456B-8A92-BE18CF612B90}" type="pres">
      <dgm:prSet presAssocID="{9503751C-EBDB-42F7-A733-E830E89191C2}" presName="cChild" presStyleLbl="fgAcc1" presStyleIdx="8" presStyleCnt="11" custScaleY="13225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6A51B88-19B3-4E10-AE93-DF95DCDCC0C7}" type="pres">
      <dgm:prSet presAssocID="{05A7DFEC-7F53-4FA2-9ED4-7CC0B6473BE3}" presName="centerSibTrans" presStyleCnt="0"/>
      <dgm:spPr/>
    </dgm:pt>
    <dgm:pt modelId="{CAF96DE5-A901-4F53-A20D-5203B4C77155}" type="pres">
      <dgm:prSet presAssocID="{A8B238E4-03DD-41A7-ACC6-BC3B29D1EA63}" presName="cChild" presStyleLbl="fgAcc1" presStyleIdx="9" presStyleCnt="11" custScaleY="13225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868B97-2DF3-4C6B-961B-205EE99A21CA}" type="pres">
      <dgm:prSet presAssocID="{0E4C229F-0E38-42E8-B191-9B3F1EDA8A4A}" presName="centerSibTrans" presStyleCnt="0"/>
      <dgm:spPr/>
    </dgm:pt>
    <dgm:pt modelId="{64603EE1-B0DE-4C15-ACC2-47AF48165846}" type="pres">
      <dgm:prSet presAssocID="{B99239C4-F046-4D2D-BA86-31DDEE314FBB}" presName="cChild" presStyleLbl="fgAcc1" presStyleIdx="10" presStyleCnt="11" custScaleY="13225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0617A9A-4C1D-491C-A9F3-A5A91B69E729}" srcId="{B5E6B98C-31E9-4163-BFAA-5E0A12B71833}" destId="{0B1F02CD-B473-45E1-9428-D80352D60194}" srcOrd="2" destOrd="0" parTransId="{50276947-07FE-4C7F-B0C5-F3699B18EFA1}" sibTransId="{270211B1-A8F1-4B58-AE28-F843BB8D7882}"/>
    <dgm:cxn modelId="{DD68340C-E1C6-4A76-88AB-2A56F4C3C48B}" type="presOf" srcId="{4E781688-6FE8-4C08-AEB9-8F099954B57B}" destId="{5E7AECC1-398D-4824-97E5-2CA80B5C9019}" srcOrd="0" destOrd="0" presId="urn:microsoft.com/office/officeart/2005/8/layout/target2"/>
    <dgm:cxn modelId="{69765D49-4547-45AA-9248-A0DF3325E6B9}" srcId="{9C9F98CA-FAED-4F7F-BA02-7C405573ADF9}" destId="{1E8AFAFF-0DE2-43BE-848A-0B02FF58CB5C}" srcOrd="3" destOrd="0" parTransId="{27A965BF-1F7F-4D6E-A509-8F44E7B34DB8}" sibTransId="{C60FBC51-B8A6-475E-B22E-2958DA3F1042}"/>
    <dgm:cxn modelId="{9A488ECA-E53F-463F-BC9C-E40A21191A4C}" type="presOf" srcId="{9C9F98CA-FAED-4F7F-BA02-7C405573ADF9}" destId="{83468BD0-E058-4588-95CB-006A8843F067}" srcOrd="0" destOrd="0" presId="urn:microsoft.com/office/officeart/2005/8/layout/target2"/>
    <dgm:cxn modelId="{B9B48E6E-B319-43D3-A64E-E229AA2E57EB}" type="presOf" srcId="{1DD2FE6B-DD77-40F5-A9B2-385C81D2D9AD}" destId="{4CFE7915-8936-402F-8CB8-31F0CAB920A8}" srcOrd="0" destOrd="0" presId="urn:microsoft.com/office/officeart/2005/8/layout/target2"/>
    <dgm:cxn modelId="{C5AF77CF-62FB-4483-9CAD-929282F457BA}" srcId="{0B1F02CD-B473-45E1-9428-D80352D60194}" destId="{B99239C4-F046-4D2D-BA86-31DDEE314FBB}" srcOrd="2" destOrd="0" parTransId="{77D1666C-AC40-44D4-8DF5-EA61D892D88D}" sibTransId="{A4014546-16D9-4D47-A2DB-A07F44C7944F}"/>
    <dgm:cxn modelId="{71D2BBB2-BF4C-4638-864F-05F4C6F274EB}" srcId="{11800626-82D2-455C-AE09-00F2FEB74882}" destId="{99C710F2-75AF-41B8-804E-FB840D33AF27}" srcOrd="0" destOrd="0" parTransId="{A24A3D1C-0C62-4C73-B45E-9F8E44654AF7}" sibTransId="{34306F9F-D4B0-4D54-AD23-6CBD1180E252}"/>
    <dgm:cxn modelId="{FC2C6791-9908-44FE-9EDC-22EA306FC1A4}" srcId="{B5E6B98C-31E9-4163-BFAA-5E0A12B71833}" destId="{11800626-82D2-455C-AE09-00F2FEB74882}" srcOrd="0" destOrd="0" parTransId="{3F462116-4E7E-4732-B2A0-F8E3F55771AA}" sibTransId="{AEC4A40D-FB4B-4780-9984-159F87F2F131}"/>
    <dgm:cxn modelId="{F5BD999B-FE1E-4A22-AE8A-6A8C9CB37F55}" type="presOf" srcId="{B5E6B98C-31E9-4163-BFAA-5E0A12B71833}" destId="{5FD9E6DF-6726-47E5-8733-6BDE27775D11}" srcOrd="0" destOrd="0" presId="urn:microsoft.com/office/officeart/2005/8/layout/target2"/>
    <dgm:cxn modelId="{E0CDA384-E8DC-478A-B1CD-5B4BE8A26DB6}" srcId="{11800626-82D2-455C-AE09-00F2FEB74882}" destId="{4E781688-6FE8-4C08-AEB9-8F099954B57B}" srcOrd="2" destOrd="0" parTransId="{2C1878A0-FD36-4E80-AE7D-82AF40DDBF5A}" sibTransId="{B70B8DE9-BB02-43FF-9023-A8C7E155A4E0}"/>
    <dgm:cxn modelId="{41451D02-38F6-4E2A-89D7-3888E16A8234}" type="presOf" srcId="{99C710F2-75AF-41B8-804E-FB840D33AF27}" destId="{0F20AF2B-CCC3-4FE6-8AED-779E314DCCF5}" srcOrd="0" destOrd="0" presId="urn:microsoft.com/office/officeart/2005/8/layout/target2"/>
    <dgm:cxn modelId="{55A25D01-0826-4F9C-BE12-C740CB7C8BDC}" type="presOf" srcId="{48B14AE5-5F20-4E33-A0A9-49A2B3AA99D8}" destId="{4DE2A3EF-BDFF-471B-9659-4889D62C5658}" srcOrd="0" destOrd="0" presId="urn:microsoft.com/office/officeart/2005/8/layout/target2"/>
    <dgm:cxn modelId="{F2FD7F19-DD13-41C4-A08A-00D9827F6D08}" type="presOf" srcId="{B99239C4-F046-4D2D-BA86-31DDEE314FBB}" destId="{64603EE1-B0DE-4C15-ACC2-47AF48165846}" srcOrd="0" destOrd="0" presId="urn:microsoft.com/office/officeart/2005/8/layout/target2"/>
    <dgm:cxn modelId="{4393DD02-C325-4E72-B395-0EB7ADD3F840}" srcId="{9C9F98CA-FAED-4F7F-BA02-7C405573ADF9}" destId="{1DD2FE6B-DD77-40F5-A9B2-385C81D2D9AD}" srcOrd="1" destOrd="0" parTransId="{E4F872E9-629C-4567-8C40-1EEDD472F9B0}" sibTransId="{2A6E4778-E309-469F-8576-40549AB7D074}"/>
    <dgm:cxn modelId="{49CBCF24-0AC3-48ED-880A-1B686CE138FD}" type="presOf" srcId="{1E8AFAFF-0DE2-43BE-848A-0B02FF58CB5C}" destId="{0DE8F01A-8488-49D9-A6CE-F3AFA9924163}" srcOrd="0" destOrd="0" presId="urn:microsoft.com/office/officeart/2005/8/layout/target2"/>
    <dgm:cxn modelId="{1688B23A-9302-4796-9973-79AABBE3309A}" type="presOf" srcId="{0B1F02CD-B473-45E1-9428-D80352D60194}" destId="{3733B436-82AF-419D-A1C4-AEA238E5B16A}" srcOrd="0" destOrd="0" presId="urn:microsoft.com/office/officeart/2005/8/layout/target2"/>
    <dgm:cxn modelId="{627109F5-10F9-4632-BFC8-500C2BA40259}" srcId="{9C9F98CA-FAED-4F7F-BA02-7C405573ADF9}" destId="{9559A47A-3C24-4003-8DEE-F3E991CB5A3D}" srcOrd="2" destOrd="0" parTransId="{52EFE26E-C4BB-413D-AE5E-E70B6A3CF845}" sibTransId="{685D144A-3E10-4D0E-B3B5-81EDEACAA989}"/>
    <dgm:cxn modelId="{E89A46F0-1552-46B1-926C-EEDF0C92CC2F}" srcId="{9C9F98CA-FAED-4F7F-BA02-7C405573ADF9}" destId="{4F5389BD-6135-4128-9D99-1B4F7A73A9B1}" srcOrd="0" destOrd="0" parTransId="{A95B7E7C-7A23-4132-9837-6F4A48515FEC}" sibTransId="{40B71C56-49B5-4BB1-8286-91E90CF1041F}"/>
    <dgm:cxn modelId="{BAB3F30D-95B0-46F6-8A00-47FD1D80D14F}" type="presOf" srcId="{9559A47A-3C24-4003-8DEE-F3E991CB5A3D}" destId="{76E18005-DDF6-4FE3-896A-873849A0D4B0}" srcOrd="0" destOrd="0" presId="urn:microsoft.com/office/officeart/2005/8/layout/target2"/>
    <dgm:cxn modelId="{DE686FB9-8419-48AC-82C4-501E585654CF}" srcId="{9C9F98CA-FAED-4F7F-BA02-7C405573ADF9}" destId="{48B14AE5-5F20-4E33-A0A9-49A2B3AA99D8}" srcOrd="4" destOrd="0" parTransId="{C790B7AD-41FA-479A-8754-6A8F019E6F5D}" sibTransId="{BC0C5B88-500B-4D12-B2B6-CBFB166FB8C1}"/>
    <dgm:cxn modelId="{6E6E6EFB-E7EF-4B70-BDAE-868D23DF8653}" srcId="{11800626-82D2-455C-AE09-00F2FEB74882}" destId="{A7F2890A-C25F-46EB-B5E3-ABA3A87EE5AE}" srcOrd="1" destOrd="0" parTransId="{35F268B2-1CFA-4A34-AC16-C8D357BA1D1B}" sibTransId="{A445E269-8AAD-449E-9AA2-2FB4A45342B2}"/>
    <dgm:cxn modelId="{B0DCDC40-4602-42F4-B59F-E7CB5ACE75AF}" type="presOf" srcId="{A7F2890A-C25F-46EB-B5E3-ABA3A87EE5AE}" destId="{206C94FD-B85B-48A9-912F-187CC72A2657}" srcOrd="0" destOrd="0" presId="urn:microsoft.com/office/officeart/2005/8/layout/target2"/>
    <dgm:cxn modelId="{479228B8-A324-412D-B69F-1450DAC68E9A}" type="presOf" srcId="{A8B238E4-03DD-41A7-ACC6-BC3B29D1EA63}" destId="{CAF96DE5-A901-4F53-A20D-5203B4C77155}" srcOrd="0" destOrd="0" presId="urn:microsoft.com/office/officeart/2005/8/layout/target2"/>
    <dgm:cxn modelId="{9C4710CB-F644-4F08-87AD-CD5FBCF4D1B3}" srcId="{0B1F02CD-B473-45E1-9428-D80352D60194}" destId="{9503751C-EBDB-42F7-A733-E830E89191C2}" srcOrd="0" destOrd="0" parTransId="{C49D159F-4BED-4F8A-9A5B-510D8A136F4D}" sibTransId="{05A7DFEC-7F53-4FA2-9ED4-7CC0B6473BE3}"/>
    <dgm:cxn modelId="{086CC504-7C11-4349-BBC3-3737BD73DEC2}" srcId="{B5E6B98C-31E9-4163-BFAA-5E0A12B71833}" destId="{9C9F98CA-FAED-4F7F-BA02-7C405573ADF9}" srcOrd="1" destOrd="0" parTransId="{C8DE9E63-4759-4F3B-909C-39F3E89BA598}" sibTransId="{11EFB549-D94C-4CAD-8C53-B929EF8D7A2D}"/>
    <dgm:cxn modelId="{9FC660D4-3C79-4034-B0EE-355D8568FBA9}" srcId="{0B1F02CD-B473-45E1-9428-D80352D60194}" destId="{A8B238E4-03DD-41A7-ACC6-BC3B29D1EA63}" srcOrd="1" destOrd="0" parTransId="{F35D76F0-B3CF-42FF-B504-714B248F341C}" sibTransId="{0E4C229F-0E38-42E8-B191-9B3F1EDA8A4A}"/>
    <dgm:cxn modelId="{782EE5BE-3E9F-4272-AC5E-FECB66C0D1B0}" type="presOf" srcId="{9503751C-EBDB-42F7-A733-E830E89191C2}" destId="{B9CCFB0B-B6F3-456B-8A92-BE18CF612B90}" srcOrd="0" destOrd="0" presId="urn:microsoft.com/office/officeart/2005/8/layout/target2"/>
    <dgm:cxn modelId="{4EB178AF-AB57-40AD-B5F6-7C985386769F}" type="presOf" srcId="{11800626-82D2-455C-AE09-00F2FEB74882}" destId="{167F6A5E-4124-4C40-9636-56162A0D4C6D}" srcOrd="0" destOrd="0" presId="urn:microsoft.com/office/officeart/2005/8/layout/target2"/>
    <dgm:cxn modelId="{E3860A55-AA5D-4C25-BC5C-ECFB55D172E7}" type="presOf" srcId="{4F5389BD-6135-4128-9D99-1B4F7A73A9B1}" destId="{00937DFE-087B-45FE-B0B5-B7A97A72A48E}" srcOrd="0" destOrd="0" presId="urn:microsoft.com/office/officeart/2005/8/layout/target2"/>
    <dgm:cxn modelId="{5AD5FDB4-4D1A-4EB5-A8C9-5A6BE7F0D7D3}" type="presParOf" srcId="{5FD9E6DF-6726-47E5-8733-6BDE27775D11}" destId="{036648A6-24FF-42C5-BD50-33960652039E}" srcOrd="0" destOrd="0" presId="urn:microsoft.com/office/officeart/2005/8/layout/target2"/>
    <dgm:cxn modelId="{AC34B70C-AD59-4A73-BB4A-E56CE996A2A8}" type="presParOf" srcId="{036648A6-24FF-42C5-BD50-33960652039E}" destId="{167F6A5E-4124-4C40-9636-56162A0D4C6D}" srcOrd="0" destOrd="0" presId="urn:microsoft.com/office/officeart/2005/8/layout/target2"/>
    <dgm:cxn modelId="{B616068A-87BD-48EE-91A2-94099782D8A2}" type="presParOf" srcId="{036648A6-24FF-42C5-BD50-33960652039E}" destId="{EE8C5A67-EAEC-4C43-8480-455B35ED752A}" srcOrd="1" destOrd="0" presId="urn:microsoft.com/office/officeart/2005/8/layout/target2"/>
    <dgm:cxn modelId="{3B84EE85-0388-4652-829A-C9930962845A}" type="presParOf" srcId="{EE8C5A67-EAEC-4C43-8480-455B35ED752A}" destId="{0F20AF2B-CCC3-4FE6-8AED-779E314DCCF5}" srcOrd="0" destOrd="0" presId="urn:microsoft.com/office/officeart/2005/8/layout/target2"/>
    <dgm:cxn modelId="{6B2DD510-A29C-41AD-AFA6-0FB66CBC5DA1}" type="presParOf" srcId="{EE8C5A67-EAEC-4C43-8480-455B35ED752A}" destId="{B41814EB-31C9-4097-A757-720240DA2EF3}" srcOrd="1" destOrd="0" presId="urn:microsoft.com/office/officeart/2005/8/layout/target2"/>
    <dgm:cxn modelId="{6A616E33-432D-4DFC-A39D-1A323B47E46F}" type="presParOf" srcId="{EE8C5A67-EAEC-4C43-8480-455B35ED752A}" destId="{206C94FD-B85B-48A9-912F-187CC72A2657}" srcOrd="2" destOrd="0" presId="urn:microsoft.com/office/officeart/2005/8/layout/target2"/>
    <dgm:cxn modelId="{4A22BC27-4CE1-44AB-A063-D663DC576E80}" type="presParOf" srcId="{EE8C5A67-EAEC-4C43-8480-455B35ED752A}" destId="{042193F4-8C32-4668-987E-C0FEA8B57B63}" srcOrd="3" destOrd="0" presId="urn:microsoft.com/office/officeart/2005/8/layout/target2"/>
    <dgm:cxn modelId="{E3B0BFAB-315D-47C8-9752-D0C0AA89065B}" type="presParOf" srcId="{EE8C5A67-EAEC-4C43-8480-455B35ED752A}" destId="{5E7AECC1-398D-4824-97E5-2CA80B5C9019}" srcOrd="4" destOrd="0" presId="urn:microsoft.com/office/officeart/2005/8/layout/target2"/>
    <dgm:cxn modelId="{D47E2431-37CA-4AAC-B028-CD3E455AC871}" type="presParOf" srcId="{5FD9E6DF-6726-47E5-8733-6BDE27775D11}" destId="{2C969CB8-2F2F-4ACC-BB49-D99217983DA7}" srcOrd="1" destOrd="0" presId="urn:microsoft.com/office/officeart/2005/8/layout/target2"/>
    <dgm:cxn modelId="{797B3C82-72F9-420E-826C-22F5F2464ED7}" type="presParOf" srcId="{2C969CB8-2F2F-4ACC-BB49-D99217983DA7}" destId="{83468BD0-E058-4588-95CB-006A8843F067}" srcOrd="0" destOrd="0" presId="urn:microsoft.com/office/officeart/2005/8/layout/target2"/>
    <dgm:cxn modelId="{E6CD60B9-C548-4310-8ECE-D3434774358B}" type="presParOf" srcId="{2C969CB8-2F2F-4ACC-BB49-D99217983DA7}" destId="{55925E0C-3B2F-42E9-B7EA-4E56E3E65B04}" srcOrd="1" destOrd="0" presId="urn:microsoft.com/office/officeart/2005/8/layout/target2"/>
    <dgm:cxn modelId="{F51898EE-5448-4E6C-938E-0D74B7B792BB}" type="presParOf" srcId="{55925E0C-3B2F-42E9-B7EA-4E56E3E65B04}" destId="{00937DFE-087B-45FE-B0B5-B7A97A72A48E}" srcOrd="0" destOrd="0" presId="urn:microsoft.com/office/officeart/2005/8/layout/target2"/>
    <dgm:cxn modelId="{449184BB-3D1B-4D15-ACC3-CF804179DAFC}" type="presParOf" srcId="{55925E0C-3B2F-42E9-B7EA-4E56E3E65B04}" destId="{1D016C19-E507-4C9B-A3E3-56353B8C3E94}" srcOrd="1" destOrd="0" presId="urn:microsoft.com/office/officeart/2005/8/layout/target2"/>
    <dgm:cxn modelId="{D6EFC4EE-770A-4C22-B006-FC3743AB5EC7}" type="presParOf" srcId="{55925E0C-3B2F-42E9-B7EA-4E56E3E65B04}" destId="{4CFE7915-8936-402F-8CB8-31F0CAB920A8}" srcOrd="2" destOrd="0" presId="urn:microsoft.com/office/officeart/2005/8/layout/target2"/>
    <dgm:cxn modelId="{8B3B411E-F87E-4D05-A35B-D39AC0FEA5A2}" type="presParOf" srcId="{55925E0C-3B2F-42E9-B7EA-4E56E3E65B04}" destId="{60C3565B-8324-48E6-89AD-E9E9DBE8CF53}" srcOrd="3" destOrd="0" presId="urn:microsoft.com/office/officeart/2005/8/layout/target2"/>
    <dgm:cxn modelId="{5318F207-1F3D-4CAF-B95E-E61BE14396E0}" type="presParOf" srcId="{55925E0C-3B2F-42E9-B7EA-4E56E3E65B04}" destId="{76E18005-DDF6-4FE3-896A-873849A0D4B0}" srcOrd="4" destOrd="0" presId="urn:microsoft.com/office/officeart/2005/8/layout/target2"/>
    <dgm:cxn modelId="{46416C79-CE61-4E7E-B985-0214E4D4252A}" type="presParOf" srcId="{55925E0C-3B2F-42E9-B7EA-4E56E3E65B04}" destId="{B086C5C8-ED42-4C30-83EC-3874AA455140}" srcOrd="5" destOrd="0" presId="urn:microsoft.com/office/officeart/2005/8/layout/target2"/>
    <dgm:cxn modelId="{D1DC20B6-9075-47CF-BEA6-C75349CB56A0}" type="presParOf" srcId="{55925E0C-3B2F-42E9-B7EA-4E56E3E65B04}" destId="{0DE8F01A-8488-49D9-A6CE-F3AFA9924163}" srcOrd="6" destOrd="0" presId="urn:microsoft.com/office/officeart/2005/8/layout/target2"/>
    <dgm:cxn modelId="{6E2C1372-2595-462E-A4B1-2E3DC55A2BBB}" type="presParOf" srcId="{55925E0C-3B2F-42E9-B7EA-4E56E3E65B04}" destId="{88168B61-0A55-4862-879E-3E8D2477E690}" srcOrd="7" destOrd="0" presId="urn:microsoft.com/office/officeart/2005/8/layout/target2"/>
    <dgm:cxn modelId="{06913426-5FCC-492F-B156-8805E7CD23F1}" type="presParOf" srcId="{55925E0C-3B2F-42E9-B7EA-4E56E3E65B04}" destId="{4DE2A3EF-BDFF-471B-9659-4889D62C5658}" srcOrd="8" destOrd="0" presId="urn:microsoft.com/office/officeart/2005/8/layout/target2"/>
    <dgm:cxn modelId="{449CBDD8-4340-421D-A62D-04B46166DB06}" type="presParOf" srcId="{5FD9E6DF-6726-47E5-8733-6BDE27775D11}" destId="{0D9451D5-C881-495E-A9F5-F4BEB6A1B557}" srcOrd="2" destOrd="0" presId="urn:microsoft.com/office/officeart/2005/8/layout/target2"/>
    <dgm:cxn modelId="{D830BDAD-7F01-45FA-BA1E-F5B6B494CD43}" type="presParOf" srcId="{0D9451D5-C881-495E-A9F5-F4BEB6A1B557}" destId="{3733B436-82AF-419D-A1C4-AEA238E5B16A}" srcOrd="0" destOrd="0" presId="urn:microsoft.com/office/officeart/2005/8/layout/target2"/>
    <dgm:cxn modelId="{DFC5343C-25CB-4FA2-A483-2F4E1EFF39AA}" type="presParOf" srcId="{0D9451D5-C881-495E-A9F5-F4BEB6A1B557}" destId="{C58B3778-B356-4407-9C6D-31B7E06F7733}" srcOrd="1" destOrd="0" presId="urn:microsoft.com/office/officeart/2005/8/layout/target2"/>
    <dgm:cxn modelId="{308967CC-6316-414C-BB1C-FE806462BDF9}" type="presParOf" srcId="{C58B3778-B356-4407-9C6D-31B7E06F7733}" destId="{B9CCFB0B-B6F3-456B-8A92-BE18CF612B90}" srcOrd="0" destOrd="0" presId="urn:microsoft.com/office/officeart/2005/8/layout/target2"/>
    <dgm:cxn modelId="{8FC84070-02DA-4260-950F-02BABB505BC7}" type="presParOf" srcId="{C58B3778-B356-4407-9C6D-31B7E06F7733}" destId="{D6A51B88-19B3-4E10-AE93-DF95DCDCC0C7}" srcOrd="1" destOrd="0" presId="urn:microsoft.com/office/officeart/2005/8/layout/target2"/>
    <dgm:cxn modelId="{2AF88BD8-7E84-4DB2-9A9D-B2B1241AD1C5}" type="presParOf" srcId="{C58B3778-B356-4407-9C6D-31B7E06F7733}" destId="{CAF96DE5-A901-4F53-A20D-5203B4C77155}" srcOrd="2" destOrd="0" presId="urn:microsoft.com/office/officeart/2005/8/layout/target2"/>
    <dgm:cxn modelId="{97F30B7B-0586-4C25-95BA-3A0E291A24B0}" type="presParOf" srcId="{C58B3778-B356-4407-9C6D-31B7E06F7733}" destId="{7C868B97-2DF3-4C6B-961B-205EE99A21CA}" srcOrd="3" destOrd="0" presId="urn:microsoft.com/office/officeart/2005/8/layout/target2"/>
    <dgm:cxn modelId="{9CD35D4B-2D25-4676-B705-95186AE77378}" type="presParOf" srcId="{C58B3778-B356-4407-9C6D-31B7E06F7733}" destId="{64603EE1-B0DE-4C15-ACC2-47AF48165846}" srcOrd="4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5A2B47A-62FC-4032-B7DA-8B56E2CA6843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6D8DC6B-5DD7-4BD5-84C9-72F0224EADB3}">
      <dgm:prSet phldrT="[Texto]"/>
      <dgm:spPr/>
      <dgm:t>
        <a:bodyPr/>
        <a:lstStyle/>
        <a:p>
          <a:r>
            <a:rPr lang="pt-BR" dirty="0" smtClean="0"/>
            <a:t>Definição da equipe de trabalho</a:t>
          </a:r>
          <a:endParaRPr lang="pt-BR" dirty="0"/>
        </a:p>
      </dgm:t>
    </dgm:pt>
    <dgm:pt modelId="{4B5996C1-2054-4E7F-B63D-0AD16473586C}" type="parTrans" cxnId="{8EF08415-62E5-4842-B657-756BB9D856BA}">
      <dgm:prSet/>
      <dgm:spPr/>
      <dgm:t>
        <a:bodyPr/>
        <a:lstStyle/>
        <a:p>
          <a:endParaRPr lang="pt-BR"/>
        </a:p>
      </dgm:t>
    </dgm:pt>
    <dgm:pt modelId="{912C8E61-0EC2-4F72-B2ED-108C3EE755C5}" type="sibTrans" cxnId="{8EF08415-62E5-4842-B657-756BB9D856BA}">
      <dgm:prSet/>
      <dgm:spPr/>
      <dgm:t>
        <a:bodyPr/>
        <a:lstStyle/>
        <a:p>
          <a:endParaRPr lang="pt-BR"/>
        </a:p>
      </dgm:t>
    </dgm:pt>
    <dgm:pt modelId="{EEDFCC95-49DE-45E6-8AFD-EF5BC02F4C24}">
      <dgm:prSet phldrT="[Texto]"/>
      <dgm:spPr/>
      <dgm:t>
        <a:bodyPr/>
        <a:lstStyle/>
        <a:p>
          <a:r>
            <a:rPr lang="pt-BR" dirty="0" smtClean="0"/>
            <a:t>Definição do contexto da unidade</a:t>
          </a:r>
          <a:endParaRPr lang="pt-BR" dirty="0"/>
        </a:p>
      </dgm:t>
    </dgm:pt>
    <dgm:pt modelId="{FF334974-E3B7-49F2-9EC8-A29F1AB9FD3C}" type="parTrans" cxnId="{C4435883-0792-41B3-9A2D-08250E0CD494}">
      <dgm:prSet/>
      <dgm:spPr/>
      <dgm:t>
        <a:bodyPr/>
        <a:lstStyle/>
        <a:p>
          <a:endParaRPr lang="pt-BR"/>
        </a:p>
      </dgm:t>
    </dgm:pt>
    <dgm:pt modelId="{C4A8F567-2582-4209-8260-78A72AE98608}" type="sibTrans" cxnId="{C4435883-0792-41B3-9A2D-08250E0CD494}">
      <dgm:prSet/>
      <dgm:spPr/>
      <dgm:t>
        <a:bodyPr/>
        <a:lstStyle/>
        <a:p>
          <a:endParaRPr lang="pt-BR"/>
        </a:p>
      </dgm:t>
    </dgm:pt>
    <dgm:pt modelId="{4FFEC54B-8E7B-4D4C-A630-CA39CD1C8DB3}">
      <dgm:prSet phldrT="[Texto]"/>
      <dgm:spPr/>
      <dgm:t>
        <a:bodyPr/>
        <a:lstStyle/>
        <a:p>
          <a:r>
            <a:rPr lang="pt-BR" dirty="0" smtClean="0"/>
            <a:t>Análise de SWOT</a:t>
          </a:r>
          <a:endParaRPr lang="pt-BR" dirty="0"/>
        </a:p>
      </dgm:t>
    </dgm:pt>
    <dgm:pt modelId="{BFEE4EEA-CC10-414F-AB62-48D652972315}" type="parTrans" cxnId="{703E89ED-B613-4712-B4E5-FA75591142FB}">
      <dgm:prSet/>
      <dgm:spPr/>
      <dgm:t>
        <a:bodyPr/>
        <a:lstStyle/>
        <a:p>
          <a:endParaRPr lang="pt-BR"/>
        </a:p>
      </dgm:t>
    </dgm:pt>
    <dgm:pt modelId="{0EFBCB05-12F4-4D23-8AD8-EAB1CE4339EB}" type="sibTrans" cxnId="{703E89ED-B613-4712-B4E5-FA75591142FB}">
      <dgm:prSet/>
      <dgm:spPr/>
      <dgm:t>
        <a:bodyPr/>
        <a:lstStyle/>
        <a:p>
          <a:endParaRPr lang="pt-BR"/>
        </a:p>
      </dgm:t>
    </dgm:pt>
    <dgm:pt modelId="{B868132D-9B9B-4453-A33F-443E4AA8779A}">
      <dgm:prSet phldrT="[Texto]"/>
      <dgm:spPr/>
      <dgm:t>
        <a:bodyPr/>
        <a:lstStyle/>
        <a:p>
          <a:r>
            <a:rPr lang="pt-BR" dirty="0" smtClean="0"/>
            <a:t>Desenho do macroprocesso</a:t>
          </a:r>
          <a:endParaRPr lang="pt-BR" dirty="0"/>
        </a:p>
      </dgm:t>
    </dgm:pt>
    <dgm:pt modelId="{7284E61E-8F11-4D7C-AC4E-A88E7FD2752C}" type="parTrans" cxnId="{1A0B4831-EB9F-4CD2-B187-427A5987B153}">
      <dgm:prSet/>
      <dgm:spPr/>
      <dgm:t>
        <a:bodyPr/>
        <a:lstStyle/>
        <a:p>
          <a:endParaRPr lang="pt-BR"/>
        </a:p>
      </dgm:t>
    </dgm:pt>
    <dgm:pt modelId="{9B54971D-A1BA-46F6-98FA-131F1B081135}" type="sibTrans" cxnId="{1A0B4831-EB9F-4CD2-B187-427A5987B153}">
      <dgm:prSet/>
      <dgm:spPr/>
      <dgm:t>
        <a:bodyPr/>
        <a:lstStyle/>
        <a:p>
          <a:endParaRPr lang="pt-BR"/>
        </a:p>
      </dgm:t>
    </dgm:pt>
    <dgm:pt modelId="{FBB7E2A4-E1A5-4834-966E-2A15FF420CD2}">
      <dgm:prSet/>
      <dgm:spPr/>
      <dgm:t>
        <a:bodyPr/>
        <a:lstStyle/>
        <a:p>
          <a:r>
            <a:rPr lang="pt-BR" dirty="0" smtClean="0"/>
            <a:t>Mapeamento e definição da prioridade dos riscos</a:t>
          </a:r>
        </a:p>
      </dgm:t>
    </dgm:pt>
    <dgm:pt modelId="{2D2E378D-1AF4-46FD-AEB2-9A96265CE16E}" type="parTrans" cxnId="{82263C40-7A57-4C9D-9BBE-B41040D0AF3E}">
      <dgm:prSet/>
      <dgm:spPr/>
      <dgm:t>
        <a:bodyPr/>
        <a:lstStyle/>
        <a:p>
          <a:endParaRPr lang="pt-BR"/>
        </a:p>
      </dgm:t>
    </dgm:pt>
    <dgm:pt modelId="{17A86832-C7F0-4BBC-BEC0-46B92E32FAB6}" type="sibTrans" cxnId="{82263C40-7A57-4C9D-9BBE-B41040D0AF3E}">
      <dgm:prSet/>
      <dgm:spPr/>
      <dgm:t>
        <a:bodyPr/>
        <a:lstStyle/>
        <a:p>
          <a:endParaRPr lang="pt-BR"/>
        </a:p>
      </dgm:t>
    </dgm:pt>
    <dgm:pt modelId="{0F26B711-DF54-492D-AA7E-C2DE8B99C9B5}" type="pres">
      <dgm:prSet presAssocID="{45A2B47A-62FC-4032-B7DA-8B56E2CA684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9B0D96E-78BA-4608-97E7-FF283655B9C2}" type="pres">
      <dgm:prSet presAssocID="{F6D8DC6B-5DD7-4BD5-84C9-72F0224EADB3}" presName="comp" presStyleCnt="0"/>
      <dgm:spPr/>
    </dgm:pt>
    <dgm:pt modelId="{C91469AC-3881-4FE7-B252-D5E1E9FAA76A}" type="pres">
      <dgm:prSet presAssocID="{F6D8DC6B-5DD7-4BD5-84C9-72F0224EADB3}" presName="box" presStyleLbl="node1" presStyleIdx="0" presStyleCnt="4" custLinFactNeighborX="388" custLinFactNeighborY="-4428"/>
      <dgm:spPr/>
      <dgm:t>
        <a:bodyPr/>
        <a:lstStyle/>
        <a:p>
          <a:endParaRPr lang="pt-BR"/>
        </a:p>
      </dgm:t>
    </dgm:pt>
    <dgm:pt modelId="{A75D48E6-9FAC-40DE-9221-AE41619D684C}" type="pres">
      <dgm:prSet presAssocID="{F6D8DC6B-5DD7-4BD5-84C9-72F0224EADB3}" presName="img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A090188-7D83-4E3E-84A8-74428AD032ED}" type="pres">
      <dgm:prSet presAssocID="{F6D8DC6B-5DD7-4BD5-84C9-72F0224EADB3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FE3A2B1-141B-469C-B26B-9A7D9368A016}" type="pres">
      <dgm:prSet presAssocID="{912C8E61-0EC2-4F72-B2ED-108C3EE755C5}" presName="spacer" presStyleCnt="0"/>
      <dgm:spPr/>
    </dgm:pt>
    <dgm:pt modelId="{7EECFD44-52B6-438A-AC05-F11F46767520}" type="pres">
      <dgm:prSet presAssocID="{EEDFCC95-49DE-45E6-8AFD-EF5BC02F4C24}" presName="comp" presStyleCnt="0"/>
      <dgm:spPr/>
    </dgm:pt>
    <dgm:pt modelId="{26126162-4389-49DD-8DF8-5B3CF2E0D6B6}" type="pres">
      <dgm:prSet presAssocID="{EEDFCC95-49DE-45E6-8AFD-EF5BC02F4C24}" presName="box" presStyleLbl="node1" presStyleIdx="1" presStyleCnt="4"/>
      <dgm:spPr/>
      <dgm:t>
        <a:bodyPr/>
        <a:lstStyle/>
        <a:p>
          <a:endParaRPr lang="pt-BR"/>
        </a:p>
      </dgm:t>
    </dgm:pt>
    <dgm:pt modelId="{C61DAB28-7E5D-4E53-A1AC-5FF085242738}" type="pres">
      <dgm:prSet presAssocID="{EEDFCC95-49DE-45E6-8AFD-EF5BC02F4C24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D8B5F61-823B-4F09-8A4A-07C5346021FE}" type="pres">
      <dgm:prSet presAssocID="{EEDFCC95-49DE-45E6-8AFD-EF5BC02F4C24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496A695-E8E8-4AA7-AEEF-369162969D9E}" type="pres">
      <dgm:prSet presAssocID="{C4A8F567-2582-4209-8260-78A72AE98608}" presName="spacer" presStyleCnt="0"/>
      <dgm:spPr/>
    </dgm:pt>
    <dgm:pt modelId="{228BB82E-CD28-452F-B81D-545B8CBBAEB6}" type="pres">
      <dgm:prSet presAssocID="{B868132D-9B9B-4453-A33F-443E4AA8779A}" presName="comp" presStyleCnt="0"/>
      <dgm:spPr/>
    </dgm:pt>
    <dgm:pt modelId="{A659D1BF-7B86-4149-AD3D-B10F3E747F43}" type="pres">
      <dgm:prSet presAssocID="{B868132D-9B9B-4453-A33F-443E4AA8779A}" presName="box" presStyleLbl="node1" presStyleIdx="2" presStyleCnt="4"/>
      <dgm:spPr/>
      <dgm:t>
        <a:bodyPr/>
        <a:lstStyle/>
        <a:p>
          <a:endParaRPr lang="pt-BR"/>
        </a:p>
      </dgm:t>
    </dgm:pt>
    <dgm:pt modelId="{8274C247-A871-4161-9B3F-98F3677E9ABF}" type="pres">
      <dgm:prSet presAssocID="{B868132D-9B9B-4453-A33F-443E4AA8779A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4665C836-741F-4E04-9DE4-B90340DFB08F}" type="pres">
      <dgm:prSet presAssocID="{B868132D-9B9B-4453-A33F-443E4AA8779A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B67BCB5-779B-4205-8E41-2FDDBF912251}" type="pres">
      <dgm:prSet presAssocID="{9B54971D-A1BA-46F6-98FA-131F1B081135}" presName="spacer" presStyleCnt="0"/>
      <dgm:spPr/>
    </dgm:pt>
    <dgm:pt modelId="{5C5CA986-7A3E-4C19-A79A-F72B45F76902}" type="pres">
      <dgm:prSet presAssocID="{FBB7E2A4-E1A5-4834-966E-2A15FF420CD2}" presName="comp" presStyleCnt="0"/>
      <dgm:spPr/>
    </dgm:pt>
    <dgm:pt modelId="{1A6F13FC-F62F-488C-BF75-81B8598B983C}" type="pres">
      <dgm:prSet presAssocID="{FBB7E2A4-E1A5-4834-966E-2A15FF420CD2}" presName="box" presStyleLbl="node1" presStyleIdx="3" presStyleCnt="4"/>
      <dgm:spPr/>
      <dgm:t>
        <a:bodyPr/>
        <a:lstStyle/>
        <a:p>
          <a:endParaRPr lang="pt-BR"/>
        </a:p>
      </dgm:t>
    </dgm:pt>
    <dgm:pt modelId="{7EDE9CB9-0C0C-45C5-B821-BF944849CA2A}" type="pres">
      <dgm:prSet presAssocID="{FBB7E2A4-E1A5-4834-966E-2A15FF420CD2}" presName="img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EC1A3E77-E62E-407F-AC39-8C5BA9B330C5}" type="pres">
      <dgm:prSet presAssocID="{FBB7E2A4-E1A5-4834-966E-2A15FF420CD2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37DECDE-4701-45B6-BAE3-790E8AEC7458}" type="presOf" srcId="{EEDFCC95-49DE-45E6-8AFD-EF5BC02F4C24}" destId="{26126162-4389-49DD-8DF8-5B3CF2E0D6B6}" srcOrd="0" destOrd="0" presId="urn:microsoft.com/office/officeart/2005/8/layout/vList4#1"/>
    <dgm:cxn modelId="{703E89ED-B613-4712-B4E5-FA75591142FB}" srcId="{EEDFCC95-49DE-45E6-8AFD-EF5BC02F4C24}" destId="{4FFEC54B-8E7B-4D4C-A630-CA39CD1C8DB3}" srcOrd="0" destOrd="0" parTransId="{BFEE4EEA-CC10-414F-AB62-48D652972315}" sibTransId="{0EFBCB05-12F4-4D23-8AD8-EAB1CE4339EB}"/>
    <dgm:cxn modelId="{B7BE2E05-3026-43DE-92E9-3621DD642B45}" type="presOf" srcId="{4FFEC54B-8E7B-4D4C-A630-CA39CD1C8DB3}" destId="{26126162-4389-49DD-8DF8-5B3CF2E0D6B6}" srcOrd="0" destOrd="1" presId="urn:microsoft.com/office/officeart/2005/8/layout/vList4#1"/>
    <dgm:cxn modelId="{A4334EF1-A802-4B93-9ABA-6801474FCFAB}" type="presOf" srcId="{45A2B47A-62FC-4032-B7DA-8B56E2CA6843}" destId="{0F26B711-DF54-492D-AA7E-C2DE8B99C9B5}" srcOrd="0" destOrd="0" presId="urn:microsoft.com/office/officeart/2005/8/layout/vList4#1"/>
    <dgm:cxn modelId="{C088B638-9C48-45B4-BF1A-2D7FAC7B5736}" type="presOf" srcId="{EEDFCC95-49DE-45E6-8AFD-EF5BC02F4C24}" destId="{FD8B5F61-823B-4F09-8A4A-07C5346021FE}" srcOrd="1" destOrd="0" presId="urn:microsoft.com/office/officeart/2005/8/layout/vList4#1"/>
    <dgm:cxn modelId="{8EF08415-62E5-4842-B657-756BB9D856BA}" srcId="{45A2B47A-62FC-4032-B7DA-8B56E2CA6843}" destId="{F6D8DC6B-5DD7-4BD5-84C9-72F0224EADB3}" srcOrd="0" destOrd="0" parTransId="{4B5996C1-2054-4E7F-B63D-0AD16473586C}" sibTransId="{912C8E61-0EC2-4F72-B2ED-108C3EE755C5}"/>
    <dgm:cxn modelId="{7224F685-164E-4F1E-86FA-B391E243254F}" type="presOf" srcId="{F6D8DC6B-5DD7-4BD5-84C9-72F0224EADB3}" destId="{EA090188-7D83-4E3E-84A8-74428AD032ED}" srcOrd="1" destOrd="0" presId="urn:microsoft.com/office/officeart/2005/8/layout/vList4#1"/>
    <dgm:cxn modelId="{C4435883-0792-41B3-9A2D-08250E0CD494}" srcId="{45A2B47A-62FC-4032-B7DA-8B56E2CA6843}" destId="{EEDFCC95-49DE-45E6-8AFD-EF5BC02F4C24}" srcOrd="1" destOrd="0" parTransId="{FF334974-E3B7-49F2-9EC8-A29F1AB9FD3C}" sibTransId="{C4A8F567-2582-4209-8260-78A72AE98608}"/>
    <dgm:cxn modelId="{82263C40-7A57-4C9D-9BBE-B41040D0AF3E}" srcId="{45A2B47A-62FC-4032-B7DA-8B56E2CA6843}" destId="{FBB7E2A4-E1A5-4834-966E-2A15FF420CD2}" srcOrd="3" destOrd="0" parTransId="{2D2E378D-1AF4-46FD-AEB2-9A96265CE16E}" sibTransId="{17A86832-C7F0-4BBC-BEC0-46B92E32FAB6}"/>
    <dgm:cxn modelId="{EFA0F6AA-7486-4F22-AF7F-7C0842D1DB96}" type="presOf" srcId="{B868132D-9B9B-4453-A33F-443E4AA8779A}" destId="{4665C836-741F-4E04-9DE4-B90340DFB08F}" srcOrd="1" destOrd="0" presId="urn:microsoft.com/office/officeart/2005/8/layout/vList4#1"/>
    <dgm:cxn modelId="{1A0B4831-EB9F-4CD2-B187-427A5987B153}" srcId="{45A2B47A-62FC-4032-B7DA-8B56E2CA6843}" destId="{B868132D-9B9B-4453-A33F-443E4AA8779A}" srcOrd="2" destOrd="0" parTransId="{7284E61E-8F11-4D7C-AC4E-A88E7FD2752C}" sibTransId="{9B54971D-A1BA-46F6-98FA-131F1B081135}"/>
    <dgm:cxn modelId="{98A27A18-7A5B-4D97-86EF-94F6094DB94C}" type="presOf" srcId="{4FFEC54B-8E7B-4D4C-A630-CA39CD1C8DB3}" destId="{FD8B5F61-823B-4F09-8A4A-07C5346021FE}" srcOrd="1" destOrd="1" presId="urn:microsoft.com/office/officeart/2005/8/layout/vList4#1"/>
    <dgm:cxn modelId="{E502CB04-FE44-4733-8D0F-0367B0694C1B}" type="presOf" srcId="{B868132D-9B9B-4453-A33F-443E4AA8779A}" destId="{A659D1BF-7B86-4149-AD3D-B10F3E747F43}" srcOrd="0" destOrd="0" presId="urn:microsoft.com/office/officeart/2005/8/layout/vList4#1"/>
    <dgm:cxn modelId="{878498FD-C19E-4DFB-8618-8D9D5A61C169}" type="presOf" srcId="{FBB7E2A4-E1A5-4834-966E-2A15FF420CD2}" destId="{1A6F13FC-F62F-488C-BF75-81B8598B983C}" srcOrd="0" destOrd="0" presId="urn:microsoft.com/office/officeart/2005/8/layout/vList4#1"/>
    <dgm:cxn modelId="{D164E20F-851F-4A46-949E-FD398C381B74}" type="presOf" srcId="{FBB7E2A4-E1A5-4834-966E-2A15FF420CD2}" destId="{EC1A3E77-E62E-407F-AC39-8C5BA9B330C5}" srcOrd="1" destOrd="0" presId="urn:microsoft.com/office/officeart/2005/8/layout/vList4#1"/>
    <dgm:cxn modelId="{E5306CFE-650F-4165-A338-B76E818BC499}" type="presOf" srcId="{F6D8DC6B-5DD7-4BD5-84C9-72F0224EADB3}" destId="{C91469AC-3881-4FE7-B252-D5E1E9FAA76A}" srcOrd="0" destOrd="0" presId="urn:microsoft.com/office/officeart/2005/8/layout/vList4#1"/>
    <dgm:cxn modelId="{020BCF4F-32DA-4E16-8CF3-5E8F00AFC35C}" type="presParOf" srcId="{0F26B711-DF54-492D-AA7E-C2DE8B99C9B5}" destId="{89B0D96E-78BA-4608-97E7-FF283655B9C2}" srcOrd="0" destOrd="0" presId="urn:microsoft.com/office/officeart/2005/8/layout/vList4#1"/>
    <dgm:cxn modelId="{B8E27430-1CD8-4F3A-A0B6-7997483A0856}" type="presParOf" srcId="{89B0D96E-78BA-4608-97E7-FF283655B9C2}" destId="{C91469AC-3881-4FE7-B252-D5E1E9FAA76A}" srcOrd="0" destOrd="0" presId="urn:microsoft.com/office/officeart/2005/8/layout/vList4#1"/>
    <dgm:cxn modelId="{E8A2059D-A5AB-475E-9CC4-9F9E6E38F797}" type="presParOf" srcId="{89B0D96E-78BA-4608-97E7-FF283655B9C2}" destId="{A75D48E6-9FAC-40DE-9221-AE41619D684C}" srcOrd="1" destOrd="0" presId="urn:microsoft.com/office/officeart/2005/8/layout/vList4#1"/>
    <dgm:cxn modelId="{90112341-CC87-4426-9040-73DE88AD8423}" type="presParOf" srcId="{89B0D96E-78BA-4608-97E7-FF283655B9C2}" destId="{EA090188-7D83-4E3E-84A8-74428AD032ED}" srcOrd="2" destOrd="0" presId="urn:microsoft.com/office/officeart/2005/8/layout/vList4#1"/>
    <dgm:cxn modelId="{7CDE4E1E-BCD1-4035-AF7C-D377704E343B}" type="presParOf" srcId="{0F26B711-DF54-492D-AA7E-C2DE8B99C9B5}" destId="{3FE3A2B1-141B-469C-B26B-9A7D9368A016}" srcOrd="1" destOrd="0" presId="urn:microsoft.com/office/officeart/2005/8/layout/vList4#1"/>
    <dgm:cxn modelId="{B61B2005-4436-41EF-A8FB-3B008BCB5127}" type="presParOf" srcId="{0F26B711-DF54-492D-AA7E-C2DE8B99C9B5}" destId="{7EECFD44-52B6-438A-AC05-F11F46767520}" srcOrd="2" destOrd="0" presId="urn:microsoft.com/office/officeart/2005/8/layout/vList4#1"/>
    <dgm:cxn modelId="{E7AB0D4B-AFC4-4EB4-8DE4-BA0DC9B630A7}" type="presParOf" srcId="{7EECFD44-52B6-438A-AC05-F11F46767520}" destId="{26126162-4389-49DD-8DF8-5B3CF2E0D6B6}" srcOrd="0" destOrd="0" presId="urn:microsoft.com/office/officeart/2005/8/layout/vList4#1"/>
    <dgm:cxn modelId="{37B0E1DE-8AD1-46E6-ADDA-84A3E94BE351}" type="presParOf" srcId="{7EECFD44-52B6-438A-AC05-F11F46767520}" destId="{C61DAB28-7E5D-4E53-A1AC-5FF085242738}" srcOrd="1" destOrd="0" presId="urn:microsoft.com/office/officeart/2005/8/layout/vList4#1"/>
    <dgm:cxn modelId="{BD718887-DFBB-48CF-AA24-8EE5B2B9EAEF}" type="presParOf" srcId="{7EECFD44-52B6-438A-AC05-F11F46767520}" destId="{FD8B5F61-823B-4F09-8A4A-07C5346021FE}" srcOrd="2" destOrd="0" presId="urn:microsoft.com/office/officeart/2005/8/layout/vList4#1"/>
    <dgm:cxn modelId="{4CFFA8F0-165C-4372-9E6E-9514F1F1E0F2}" type="presParOf" srcId="{0F26B711-DF54-492D-AA7E-C2DE8B99C9B5}" destId="{2496A695-E8E8-4AA7-AEEF-369162969D9E}" srcOrd="3" destOrd="0" presId="urn:microsoft.com/office/officeart/2005/8/layout/vList4#1"/>
    <dgm:cxn modelId="{F9BFB9B1-42DC-4AAF-8414-E42E6DF11F1B}" type="presParOf" srcId="{0F26B711-DF54-492D-AA7E-C2DE8B99C9B5}" destId="{228BB82E-CD28-452F-B81D-545B8CBBAEB6}" srcOrd="4" destOrd="0" presId="urn:microsoft.com/office/officeart/2005/8/layout/vList4#1"/>
    <dgm:cxn modelId="{BCEE76CB-ACE8-4988-9566-D4935C8884DB}" type="presParOf" srcId="{228BB82E-CD28-452F-B81D-545B8CBBAEB6}" destId="{A659D1BF-7B86-4149-AD3D-B10F3E747F43}" srcOrd="0" destOrd="0" presId="urn:microsoft.com/office/officeart/2005/8/layout/vList4#1"/>
    <dgm:cxn modelId="{1379043A-813C-4808-9FE7-8ADCD79C2D37}" type="presParOf" srcId="{228BB82E-CD28-452F-B81D-545B8CBBAEB6}" destId="{8274C247-A871-4161-9B3F-98F3677E9ABF}" srcOrd="1" destOrd="0" presId="urn:microsoft.com/office/officeart/2005/8/layout/vList4#1"/>
    <dgm:cxn modelId="{531898AB-7DF6-47D4-99BC-BCD041D58F8C}" type="presParOf" srcId="{228BB82E-CD28-452F-B81D-545B8CBBAEB6}" destId="{4665C836-741F-4E04-9DE4-B90340DFB08F}" srcOrd="2" destOrd="0" presId="urn:microsoft.com/office/officeart/2005/8/layout/vList4#1"/>
    <dgm:cxn modelId="{07D89EAC-0483-43D7-9426-B42C124EF06E}" type="presParOf" srcId="{0F26B711-DF54-492D-AA7E-C2DE8B99C9B5}" destId="{2B67BCB5-779B-4205-8E41-2FDDBF912251}" srcOrd="5" destOrd="0" presId="urn:microsoft.com/office/officeart/2005/8/layout/vList4#1"/>
    <dgm:cxn modelId="{B3173403-89F6-4CBA-93EE-8F085F5832FE}" type="presParOf" srcId="{0F26B711-DF54-492D-AA7E-C2DE8B99C9B5}" destId="{5C5CA986-7A3E-4C19-A79A-F72B45F76902}" srcOrd="6" destOrd="0" presId="urn:microsoft.com/office/officeart/2005/8/layout/vList4#1"/>
    <dgm:cxn modelId="{957AB6B1-35B4-4388-8C43-4B86A8856C30}" type="presParOf" srcId="{5C5CA986-7A3E-4C19-A79A-F72B45F76902}" destId="{1A6F13FC-F62F-488C-BF75-81B8598B983C}" srcOrd="0" destOrd="0" presId="urn:microsoft.com/office/officeart/2005/8/layout/vList4#1"/>
    <dgm:cxn modelId="{A97A31FB-1837-43BD-A9C5-2007BA6DB11E}" type="presParOf" srcId="{5C5CA986-7A3E-4C19-A79A-F72B45F76902}" destId="{7EDE9CB9-0C0C-45C5-B821-BF944849CA2A}" srcOrd="1" destOrd="0" presId="urn:microsoft.com/office/officeart/2005/8/layout/vList4#1"/>
    <dgm:cxn modelId="{C5017EE1-1D9F-484D-B678-E99BA200D713}" type="presParOf" srcId="{5C5CA986-7A3E-4C19-A79A-F72B45F76902}" destId="{EC1A3E77-E62E-407F-AC39-8C5BA9B330C5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EAB8D6-9296-446D-8A90-469C70FD1351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0F85D70-790D-460F-A6F0-6DE36ED1815C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Paciente</a:t>
          </a:r>
          <a:endParaRPr lang="pt-BR" dirty="0">
            <a:solidFill>
              <a:schemeClr val="tx1"/>
            </a:solidFill>
          </a:endParaRPr>
        </a:p>
      </dgm:t>
    </dgm:pt>
    <dgm:pt modelId="{A5598E9B-16F4-4288-9063-B40383BA95D2}" type="parTrans" cxnId="{E37B4895-E9D3-4531-9055-58E7D674C439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08438FA0-08B2-4B44-8678-F89DC1BD7CE0}" type="sibTrans" cxnId="{E37B4895-E9D3-4531-9055-58E7D674C439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00F5EDD4-83F3-4739-83D7-1A7606868369}">
      <dgm:prSet phldrT="[Texto]" custT="1"/>
      <dgm:spPr/>
      <dgm:t>
        <a:bodyPr/>
        <a:lstStyle/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600" b="1" dirty="0" smtClean="0">
              <a:solidFill>
                <a:schemeClr val="tx1"/>
              </a:solidFill>
            </a:rPr>
            <a:t>Doença</a:t>
          </a:r>
          <a:endParaRPr lang="pt-BR" sz="1800" b="1" dirty="0">
            <a:solidFill>
              <a:schemeClr val="tx1"/>
            </a:solidFill>
          </a:endParaRPr>
        </a:p>
      </dgm:t>
    </dgm:pt>
    <dgm:pt modelId="{E2CB7B40-B76C-4713-9A89-D5F5CD3EDD79}" type="parTrans" cxnId="{53075EF9-9070-4475-955C-1E9B39ED089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AF569E75-BC88-4C5E-84E5-115D377CC0BA}" type="sibTrans" cxnId="{53075EF9-9070-4475-955C-1E9B39ED089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09FF13F-E9EF-46E9-BC8E-EF48FE13C817}">
      <dgm:prSet custT="1"/>
      <dgm:spPr/>
      <dgm:t>
        <a:bodyPr/>
        <a:lstStyle/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600" b="1" dirty="0" smtClean="0">
              <a:solidFill>
                <a:schemeClr val="tx1"/>
              </a:solidFill>
            </a:rPr>
            <a:t>Tratamento</a:t>
          </a:r>
          <a:endParaRPr lang="pt-BR" sz="1600" b="1" dirty="0">
            <a:solidFill>
              <a:schemeClr val="tx1"/>
            </a:solidFill>
          </a:endParaRPr>
        </a:p>
      </dgm:t>
    </dgm:pt>
    <dgm:pt modelId="{4AC96ACD-DED9-4BD1-9678-F220C80EF495}" type="parTrans" cxnId="{7201F5EC-4A85-4897-A684-BAB1960F0E75}">
      <dgm:prSet/>
      <dgm:spPr/>
      <dgm:t>
        <a:bodyPr/>
        <a:lstStyle/>
        <a:p>
          <a:endParaRPr lang="pt-BR"/>
        </a:p>
      </dgm:t>
    </dgm:pt>
    <dgm:pt modelId="{E2A14445-7899-4B12-9C2D-2E36D10BB487}" type="sibTrans" cxnId="{7201F5EC-4A85-4897-A684-BAB1960F0E75}">
      <dgm:prSet/>
      <dgm:spPr/>
      <dgm:t>
        <a:bodyPr/>
        <a:lstStyle/>
        <a:p>
          <a:endParaRPr lang="pt-BR"/>
        </a:p>
      </dgm:t>
    </dgm:pt>
    <dgm:pt modelId="{02DE6287-EF5A-47AA-9880-E50087902AC2}">
      <dgm:prSet custT="1"/>
      <dgm:spPr/>
      <dgm:t>
        <a:bodyPr/>
        <a:lstStyle/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600" b="1" dirty="0" smtClean="0">
              <a:solidFill>
                <a:schemeClr val="tx1"/>
              </a:solidFill>
            </a:rPr>
            <a:t>Procedimentos invasivos</a:t>
          </a:r>
          <a:endParaRPr lang="pt-BR" sz="1600" b="1" dirty="0">
            <a:solidFill>
              <a:schemeClr val="tx1"/>
            </a:solidFill>
          </a:endParaRPr>
        </a:p>
      </dgm:t>
    </dgm:pt>
    <dgm:pt modelId="{D78A19FB-00DD-4648-B3FA-DBDDEC670F61}" type="parTrans" cxnId="{113EDFB2-C9A6-48CC-A359-D7336FFA0C37}">
      <dgm:prSet/>
      <dgm:spPr/>
      <dgm:t>
        <a:bodyPr/>
        <a:lstStyle/>
        <a:p>
          <a:endParaRPr lang="pt-BR"/>
        </a:p>
      </dgm:t>
    </dgm:pt>
    <dgm:pt modelId="{03048910-746E-4D11-A439-0AA5C261E708}" type="sibTrans" cxnId="{113EDFB2-C9A6-48CC-A359-D7336FFA0C37}">
      <dgm:prSet/>
      <dgm:spPr/>
      <dgm:t>
        <a:bodyPr/>
        <a:lstStyle/>
        <a:p>
          <a:endParaRPr lang="pt-BR"/>
        </a:p>
      </dgm:t>
    </dgm:pt>
    <dgm:pt modelId="{C0083A18-645C-4397-B08D-87DC427FDE00}">
      <dgm:prSet custT="1"/>
      <dgm:spPr/>
      <dgm:t>
        <a:bodyPr/>
        <a:lstStyle/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600" b="1" dirty="0" smtClean="0">
              <a:solidFill>
                <a:schemeClr val="tx1"/>
              </a:solidFill>
            </a:rPr>
            <a:t>Procedimentos de</a:t>
          </a:r>
          <a:r>
            <a:rPr lang="pt-BR" sz="1200" b="1" dirty="0" smtClean="0">
              <a:solidFill>
                <a:schemeClr val="tx1"/>
              </a:solidFill>
            </a:rPr>
            <a:t> </a:t>
          </a:r>
          <a:r>
            <a:rPr lang="pt-BR" sz="1600" b="1" dirty="0" smtClean="0">
              <a:solidFill>
                <a:schemeClr val="tx1"/>
              </a:solidFill>
            </a:rPr>
            <a:t>apoio</a:t>
          </a:r>
          <a:endParaRPr lang="pt-BR" sz="1600" b="1" dirty="0">
            <a:solidFill>
              <a:srgbClr val="FF0000"/>
            </a:solidFill>
          </a:endParaRPr>
        </a:p>
      </dgm:t>
    </dgm:pt>
    <dgm:pt modelId="{6042C3EE-6F7E-427C-8EFB-F2D7D8667244}" type="parTrans" cxnId="{D0AB1036-82F8-4601-B490-CC582280B0F0}">
      <dgm:prSet/>
      <dgm:spPr/>
      <dgm:t>
        <a:bodyPr/>
        <a:lstStyle/>
        <a:p>
          <a:endParaRPr lang="pt-BR"/>
        </a:p>
      </dgm:t>
    </dgm:pt>
    <dgm:pt modelId="{AF0F1140-D285-49D3-82D3-DC42EE2FA591}" type="sibTrans" cxnId="{D0AB1036-82F8-4601-B490-CC582280B0F0}">
      <dgm:prSet/>
      <dgm:spPr/>
      <dgm:t>
        <a:bodyPr/>
        <a:lstStyle/>
        <a:p>
          <a:endParaRPr lang="pt-BR"/>
        </a:p>
      </dgm:t>
    </dgm:pt>
    <dgm:pt modelId="{1DE90705-7996-4A6F-BA04-0E2DD041F397}">
      <dgm:prSet custT="1"/>
      <dgm:spPr/>
      <dgm:t>
        <a:bodyPr/>
        <a:lstStyle/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600" b="1" dirty="0" smtClean="0">
              <a:solidFill>
                <a:schemeClr val="tx1"/>
              </a:solidFill>
            </a:rPr>
            <a:t>Área física</a:t>
          </a:r>
          <a:endParaRPr lang="pt-BR" sz="1600" b="1" dirty="0">
            <a:solidFill>
              <a:srgbClr val="FF0000"/>
            </a:solidFill>
          </a:endParaRPr>
        </a:p>
      </dgm:t>
    </dgm:pt>
    <dgm:pt modelId="{96BF7D68-6100-4EF4-8434-F6FEC85810A1}" type="parTrans" cxnId="{D1429C65-B40C-4916-A3BD-F6811AAEA4A5}">
      <dgm:prSet/>
      <dgm:spPr/>
      <dgm:t>
        <a:bodyPr/>
        <a:lstStyle/>
        <a:p>
          <a:endParaRPr lang="pt-BR"/>
        </a:p>
      </dgm:t>
    </dgm:pt>
    <dgm:pt modelId="{4C33D078-7C99-420B-80D4-9447A66D2571}" type="sibTrans" cxnId="{D1429C65-B40C-4916-A3BD-F6811AAEA4A5}">
      <dgm:prSet/>
      <dgm:spPr/>
      <dgm:t>
        <a:bodyPr/>
        <a:lstStyle/>
        <a:p>
          <a:endParaRPr lang="pt-BR"/>
        </a:p>
      </dgm:t>
    </dgm:pt>
    <dgm:pt modelId="{BF74F0C6-7E01-494F-B2E5-39CFAA670185}">
      <dgm:prSet custT="1"/>
      <dgm:spPr/>
      <dgm:t>
        <a:bodyPr/>
        <a:lstStyle/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600" b="1" dirty="0" smtClean="0">
              <a:solidFill>
                <a:schemeClr val="tx1"/>
              </a:solidFill>
            </a:rPr>
            <a:t>Pessoas</a:t>
          </a:r>
          <a:endParaRPr lang="pt-BR" sz="1600" b="1" dirty="0">
            <a:solidFill>
              <a:srgbClr val="FF0000"/>
            </a:solidFill>
          </a:endParaRPr>
        </a:p>
      </dgm:t>
    </dgm:pt>
    <dgm:pt modelId="{123CE9A2-6E03-46B5-8251-9E3E7A1D429A}" type="parTrans" cxnId="{9BD4EF26-9B4B-45DD-8512-E8420221433F}">
      <dgm:prSet/>
      <dgm:spPr/>
      <dgm:t>
        <a:bodyPr/>
        <a:lstStyle/>
        <a:p>
          <a:endParaRPr lang="pt-BR"/>
        </a:p>
      </dgm:t>
    </dgm:pt>
    <dgm:pt modelId="{90DDF91C-1FBE-4D72-ADFF-DD2BD8D71923}" type="sibTrans" cxnId="{9BD4EF26-9B4B-45DD-8512-E8420221433F}">
      <dgm:prSet/>
      <dgm:spPr/>
      <dgm:t>
        <a:bodyPr/>
        <a:lstStyle/>
        <a:p>
          <a:endParaRPr lang="pt-BR"/>
        </a:p>
      </dgm:t>
    </dgm:pt>
    <dgm:pt modelId="{444D9586-B1E9-4F5F-AE36-2E8472644C20}">
      <dgm:prSet custT="1"/>
      <dgm:spPr/>
      <dgm:t>
        <a:bodyPr/>
        <a:lstStyle/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600" b="1" dirty="0" smtClean="0">
              <a:solidFill>
                <a:schemeClr val="tx1"/>
              </a:solidFill>
            </a:rPr>
            <a:t>Equipamentos</a:t>
          </a:r>
          <a:endParaRPr lang="pt-BR" sz="1600" b="1" dirty="0">
            <a:solidFill>
              <a:srgbClr val="FF0000"/>
            </a:solidFill>
          </a:endParaRPr>
        </a:p>
      </dgm:t>
    </dgm:pt>
    <dgm:pt modelId="{D407F76A-80D9-4A58-A4C1-328C8E04C80A}" type="parTrans" cxnId="{82EE2F8F-4F93-4D35-8738-222119E9CAA3}">
      <dgm:prSet/>
      <dgm:spPr/>
      <dgm:t>
        <a:bodyPr/>
        <a:lstStyle/>
        <a:p>
          <a:endParaRPr lang="pt-BR"/>
        </a:p>
      </dgm:t>
    </dgm:pt>
    <dgm:pt modelId="{FDBD094E-9D39-41A8-80C6-156DBC25C122}" type="sibTrans" cxnId="{82EE2F8F-4F93-4D35-8738-222119E9CAA3}">
      <dgm:prSet/>
      <dgm:spPr/>
      <dgm:t>
        <a:bodyPr/>
        <a:lstStyle/>
        <a:p>
          <a:endParaRPr lang="pt-BR"/>
        </a:p>
      </dgm:t>
    </dgm:pt>
    <dgm:pt modelId="{0624AA73-3F20-4DFC-A430-4C97BC0088D0}">
      <dgm:prSet custT="1"/>
      <dgm:spPr/>
      <dgm:t>
        <a:bodyPr/>
        <a:lstStyle/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600" b="1" dirty="0" smtClean="0">
              <a:solidFill>
                <a:schemeClr val="tx1"/>
              </a:solidFill>
            </a:rPr>
            <a:t>Insumos</a:t>
          </a:r>
          <a:endParaRPr lang="pt-BR" sz="1600" b="1" dirty="0">
            <a:solidFill>
              <a:schemeClr val="tx1"/>
            </a:solidFill>
          </a:endParaRPr>
        </a:p>
      </dgm:t>
    </dgm:pt>
    <dgm:pt modelId="{D6D62B58-1EAA-40A6-9A53-3F8A4C85B61A}" type="parTrans" cxnId="{F88CB861-A6E6-4502-BF08-439F51A7131E}">
      <dgm:prSet/>
      <dgm:spPr/>
      <dgm:t>
        <a:bodyPr/>
        <a:lstStyle/>
        <a:p>
          <a:endParaRPr lang="pt-BR"/>
        </a:p>
      </dgm:t>
    </dgm:pt>
    <dgm:pt modelId="{0CF53282-82F1-4A0B-B3BA-CDEED32518F2}" type="sibTrans" cxnId="{F88CB861-A6E6-4502-BF08-439F51A7131E}">
      <dgm:prSet/>
      <dgm:spPr/>
      <dgm:t>
        <a:bodyPr/>
        <a:lstStyle/>
        <a:p>
          <a:endParaRPr lang="pt-BR"/>
        </a:p>
      </dgm:t>
    </dgm:pt>
    <dgm:pt modelId="{DE6609B8-C8FC-42F0-A62C-56184EBFE9CD}">
      <dgm:prSet custT="1"/>
      <dgm:spPr/>
      <dgm:t>
        <a:bodyPr/>
        <a:lstStyle/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600" b="1" dirty="0" smtClean="0">
              <a:solidFill>
                <a:schemeClr val="tx1"/>
              </a:solidFill>
            </a:rPr>
            <a:t>Infraestrutura</a:t>
          </a:r>
          <a:endParaRPr lang="pt-BR" sz="1600" b="1" dirty="0">
            <a:solidFill>
              <a:srgbClr val="FF0000"/>
            </a:solidFill>
          </a:endParaRPr>
        </a:p>
      </dgm:t>
    </dgm:pt>
    <dgm:pt modelId="{77232302-65C2-4600-AB6F-946C345E1960}" type="parTrans" cxnId="{5355B259-BFE7-4049-AA95-AB7763A3F657}">
      <dgm:prSet/>
      <dgm:spPr/>
      <dgm:t>
        <a:bodyPr/>
        <a:lstStyle/>
        <a:p>
          <a:endParaRPr lang="pt-BR"/>
        </a:p>
      </dgm:t>
    </dgm:pt>
    <dgm:pt modelId="{44B3672E-B2D1-4D75-A008-F3AEED82FCA6}" type="sibTrans" cxnId="{5355B259-BFE7-4049-AA95-AB7763A3F657}">
      <dgm:prSet/>
      <dgm:spPr/>
      <dgm:t>
        <a:bodyPr/>
        <a:lstStyle/>
        <a:p>
          <a:endParaRPr lang="pt-BR"/>
        </a:p>
      </dgm:t>
    </dgm:pt>
    <dgm:pt modelId="{E6C9164D-1FAD-48A8-93E6-E03B56D6C538}">
      <dgm:prSet custT="1"/>
      <dgm:spPr/>
      <dgm:t>
        <a:bodyPr/>
        <a:lstStyle/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600" b="1" dirty="0" smtClean="0">
              <a:solidFill>
                <a:schemeClr val="tx1"/>
              </a:solidFill>
            </a:rPr>
            <a:t>Entregas	</a:t>
          </a:r>
          <a:endParaRPr lang="pt-BR" sz="1600" b="1" dirty="0">
            <a:solidFill>
              <a:srgbClr val="FF0000"/>
            </a:solidFill>
          </a:endParaRPr>
        </a:p>
      </dgm:t>
    </dgm:pt>
    <dgm:pt modelId="{B74DC1EA-32FB-40D8-8812-E53BEB9C5952}" type="parTrans" cxnId="{10882146-9886-465F-8BB8-B82471286C8F}">
      <dgm:prSet/>
      <dgm:spPr/>
      <dgm:t>
        <a:bodyPr/>
        <a:lstStyle/>
        <a:p>
          <a:endParaRPr lang="pt-BR"/>
        </a:p>
      </dgm:t>
    </dgm:pt>
    <dgm:pt modelId="{CA502E81-F8BC-4B26-AC5D-DAC3164C73A7}" type="sibTrans" cxnId="{10882146-9886-465F-8BB8-B82471286C8F}">
      <dgm:prSet/>
      <dgm:spPr/>
      <dgm:t>
        <a:bodyPr/>
        <a:lstStyle/>
        <a:p>
          <a:endParaRPr lang="pt-BR"/>
        </a:p>
      </dgm:t>
    </dgm:pt>
    <dgm:pt modelId="{4DCBA1CE-23D7-409A-B98A-51C756876CD8}" type="pres">
      <dgm:prSet presAssocID="{DBEAB8D6-9296-446D-8A90-469C70FD1351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7350081B-27FC-4D16-882B-97010AD054A4}" type="pres">
      <dgm:prSet presAssocID="{80F85D70-790D-460F-A6F0-6DE36ED1815C}" presName="Accent1" presStyleCnt="0"/>
      <dgm:spPr/>
    </dgm:pt>
    <dgm:pt modelId="{3C306691-626D-4398-B173-4F7BC4993C96}" type="pres">
      <dgm:prSet presAssocID="{80F85D70-790D-460F-A6F0-6DE36ED1815C}" presName="Accent" presStyleLbl="node1" presStyleIdx="0" presStyleCnt="1" custLinFactNeighborY="-9405"/>
      <dgm:spPr/>
    </dgm:pt>
    <dgm:pt modelId="{CA7BF121-FF13-45E6-9841-5401982E9E58}" type="pres">
      <dgm:prSet presAssocID="{80F85D70-790D-460F-A6F0-6DE36ED1815C}" presName="Child1" presStyleLbl="revTx" presStyleIdx="0" presStyleCnt="2" custScaleX="127075" custScaleY="172097" custLinFactNeighborX="-657" custLinFactNeighborY="-545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08FFD0B-AF16-4402-80B6-AF36A33C07E6}" type="pres">
      <dgm:prSet presAssocID="{80F85D70-790D-460F-A6F0-6DE36ED1815C}" presName="Parent1" presStyleLbl="revTx" presStyleIdx="1" presStyleCnt="2" custLinFactNeighborX="3205" custLinFactNeighborY="-4179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1429C65-B40C-4916-A3BD-F6811AAEA4A5}" srcId="{80F85D70-790D-460F-A6F0-6DE36ED1815C}" destId="{1DE90705-7996-4A6F-BA04-0E2DD041F397}" srcOrd="4" destOrd="0" parTransId="{96BF7D68-6100-4EF4-8434-F6FEC85810A1}" sibTransId="{4C33D078-7C99-420B-80D4-9447A66D2571}"/>
    <dgm:cxn modelId="{C7909DCC-6E6B-4A5D-BC47-9DCEB17A12BA}" type="presOf" srcId="{DE6609B8-C8FC-42F0-A62C-56184EBFE9CD}" destId="{CA7BF121-FF13-45E6-9841-5401982E9E58}" srcOrd="0" destOrd="5" presId="urn:microsoft.com/office/officeart/2009/layout/CircleArrowProcess"/>
    <dgm:cxn modelId="{82EE2F8F-4F93-4D35-8738-222119E9CAA3}" srcId="{80F85D70-790D-460F-A6F0-6DE36ED1815C}" destId="{444D9586-B1E9-4F5F-AE36-2E8472644C20}" srcOrd="6" destOrd="0" parTransId="{D407F76A-80D9-4A58-A4C1-328C8E04C80A}" sibTransId="{FDBD094E-9D39-41A8-80C6-156DBC25C122}"/>
    <dgm:cxn modelId="{5355B259-BFE7-4049-AA95-AB7763A3F657}" srcId="{80F85D70-790D-460F-A6F0-6DE36ED1815C}" destId="{DE6609B8-C8FC-42F0-A62C-56184EBFE9CD}" srcOrd="5" destOrd="0" parTransId="{77232302-65C2-4600-AB6F-946C345E1960}" sibTransId="{44B3672E-B2D1-4D75-A008-F3AEED82FCA6}"/>
    <dgm:cxn modelId="{89BB0873-85CA-4DD1-BFB7-6D876B59910C}" type="presOf" srcId="{0624AA73-3F20-4DFC-A430-4C97BC0088D0}" destId="{CA7BF121-FF13-45E6-9841-5401982E9E58}" srcOrd="0" destOrd="7" presId="urn:microsoft.com/office/officeart/2009/layout/CircleArrowProcess"/>
    <dgm:cxn modelId="{D89ABE07-9DCF-4470-B22F-E71B5CE661CE}" type="presOf" srcId="{02DE6287-EF5A-47AA-9880-E50087902AC2}" destId="{CA7BF121-FF13-45E6-9841-5401982E9E58}" srcOrd="0" destOrd="2" presId="urn:microsoft.com/office/officeart/2009/layout/CircleArrowProcess"/>
    <dgm:cxn modelId="{7201F5EC-4A85-4897-A684-BAB1960F0E75}" srcId="{80F85D70-790D-460F-A6F0-6DE36ED1815C}" destId="{B09FF13F-E9EF-46E9-BC8E-EF48FE13C817}" srcOrd="1" destOrd="0" parTransId="{4AC96ACD-DED9-4BD1-9678-F220C80EF495}" sibTransId="{E2A14445-7899-4B12-9C2D-2E36D10BB487}"/>
    <dgm:cxn modelId="{53075EF9-9070-4475-955C-1E9B39ED0896}" srcId="{80F85D70-790D-460F-A6F0-6DE36ED1815C}" destId="{00F5EDD4-83F3-4739-83D7-1A7606868369}" srcOrd="0" destOrd="0" parTransId="{E2CB7B40-B76C-4713-9A89-D5F5CD3EDD79}" sibTransId="{AF569E75-BC88-4C5E-84E5-115D377CC0BA}"/>
    <dgm:cxn modelId="{D0AB1036-82F8-4601-B490-CC582280B0F0}" srcId="{80F85D70-790D-460F-A6F0-6DE36ED1815C}" destId="{C0083A18-645C-4397-B08D-87DC427FDE00}" srcOrd="3" destOrd="0" parTransId="{6042C3EE-6F7E-427C-8EFB-F2D7D8667244}" sibTransId="{AF0F1140-D285-49D3-82D3-DC42EE2FA591}"/>
    <dgm:cxn modelId="{F88CB861-A6E6-4502-BF08-439F51A7131E}" srcId="{80F85D70-790D-460F-A6F0-6DE36ED1815C}" destId="{0624AA73-3F20-4DFC-A430-4C97BC0088D0}" srcOrd="7" destOrd="0" parTransId="{D6D62B58-1EAA-40A6-9A53-3F8A4C85B61A}" sibTransId="{0CF53282-82F1-4A0B-B3BA-CDEED32518F2}"/>
    <dgm:cxn modelId="{7BED6EBE-A0BE-41C6-B0F1-F3F266AEC21E}" type="presOf" srcId="{B09FF13F-E9EF-46E9-BC8E-EF48FE13C817}" destId="{CA7BF121-FF13-45E6-9841-5401982E9E58}" srcOrd="0" destOrd="1" presId="urn:microsoft.com/office/officeart/2009/layout/CircleArrowProcess"/>
    <dgm:cxn modelId="{A3215479-70E5-435C-9D60-8E345612A3C7}" type="presOf" srcId="{BF74F0C6-7E01-494F-B2E5-39CFAA670185}" destId="{CA7BF121-FF13-45E6-9841-5401982E9E58}" srcOrd="0" destOrd="8" presId="urn:microsoft.com/office/officeart/2009/layout/CircleArrowProcess"/>
    <dgm:cxn modelId="{113EDFB2-C9A6-48CC-A359-D7336FFA0C37}" srcId="{80F85D70-790D-460F-A6F0-6DE36ED1815C}" destId="{02DE6287-EF5A-47AA-9880-E50087902AC2}" srcOrd="2" destOrd="0" parTransId="{D78A19FB-00DD-4648-B3FA-DBDDEC670F61}" sibTransId="{03048910-746E-4D11-A439-0AA5C261E708}"/>
    <dgm:cxn modelId="{034756B2-1065-4ED6-A1E6-B77FDCA56AB2}" type="presOf" srcId="{1DE90705-7996-4A6F-BA04-0E2DD041F397}" destId="{CA7BF121-FF13-45E6-9841-5401982E9E58}" srcOrd="0" destOrd="4" presId="urn:microsoft.com/office/officeart/2009/layout/CircleArrowProcess"/>
    <dgm:cxn modelId="{8E145DC5-F81C-4740-84E1-DB3373B671FD}" type="presOf" srcId="{80F85D70-790D-460F-A6F0-6DE36ED1815C}" destId="{108FFD0B-AF16-4402-80B6-AF36A33C07E6}" srcOrd="0" destOrd="0" presId="urn:microsoft.com/office/officeart/2009/layout/CircleArrowProcess"/>
    <dgm:cxn modelId="{1AF8C0C6-C34B-4B6C-82CB-9A435D79A8F7}" type="presOf" srcId="{C0083A18-645C-4397-B08D-87DC427FDE00}" destId="{CA7BF121-FF13-45E6-9841-5401982E9E58}" srcOrd="0" destOrd="3" presId="urn:microsoft.com/office/officeart/2009/layout/CircleArrowProcess"/>
    <dgm:cxn modelId="{10882146-9886-465F-8BB8-B82471286C8F}" srcId="{80F85D70-790D-460F-A6F0-6DE36ED1815C}" destId="{E6C9164D-1FAD-48A8-93E6-E03B56D6C538}" srcOrd="9" destOrd="0" parTransId="{B74DC1EA-32FB-40D8-8812-E53BEB9C5952}" sibTransId="{CA502E81-F8BC-4B26-AC5D-DAC3164C73A7}"/>
    <dgm:cxn modelId="{64948415-8E5F-41B6-9D5E-0609A5A0917F}" type="presOf" srcId="{E6C9164D-1FAD-48A8-93E6-E03B56D6C538}" destId="{CA7BF121-FF13-45E6-9841-5401982E9E58}" srcOrd="0" destOrd="9" presId="urn:microsoft.com/office/officeart/2009/layout/CircleArrowProcess"/>
    <dgm:cxn modelId="{E37B4895-E9D3-4531-9055-58E7D674C439}" srcId="{DBEAB8D6-9296-446D-8A90-469C70FD1351}" destId="{80F85D70-790D-460F-A6F0-6DE36ED1815C}" srcOrd="0" destOrd="0" parTransId="{A5598E9B-16F4-4288-9063-B40383BA95D2}" sibTransId="{08438FA0-08B2-4B44-8678-F89DC1BD7CE0}"/>
    <dgm:cxn modelId="{9BD4EF26-9B4B-45DD-8512-E8420221433F}" srcId="{80F85D70-790D-460F-A6F0-6DE36ED1815C}" destId="{BF74F0C6-7E01-494F-B2E5-39CFAA670185}" srcOrd="8" destOrd="0" parTransId="{123CE9A2-6E03-46B5-8251-9E3E7A1D429A}" sibTransId="{90DDF91C-1FBE-4D72-ADFF-DD2BD8D71923}"/>
    <dgm:cxn modelId="{DDD6B700-6B0E-4BD4-9D67-D67D38AB635D}" type="presOf" srcId="{DBEAB8D6-9296-446D-8A90-469C70FD1351}" destId="{4DCBA1CE-23D7-409A-B98A-51C756876CD8}" srcOrd="0" destOrd="0" presId="urn:microsoft.com/office/officeart/2009/layout/CircleArrowProcess"/>
    <dgm:cxn modelId="{07DE86CD-BA7A-4EA4-952A-A123A8361099}" type="presOf" srcId="{00F5EDD4-83F3-4739-83D7-1A7606868369}" destId="{CA7BF121-FF13-45E6-9841-5401982E9E58}" srcOrd="0" destOrd="0" presId="urn:microsoft.com/office/officeart/2009/layout/CircleArrowProcess"/>
    <dgm:cxn modelId="{1411831E-4F2D-4BED-B07B-702D9CC4AA58}" type="presOf" srcId="{444D9586-B1E9-4F5F-AE36-2E8472644C20}" destId="{CA7BF121-FF13-45E6-9841-5401982E9E58}" srcOrd="0" destOrd="6" presId="urn:microsoft.com/office/officeart/2009/layout/CircleArrowProcess"/>
    <dgm:cxn modelId="{1F0620C2-A0FC-4380-9133-2C9A1A376988}" type="presParOf" srcId="{4DCBA1CE-23D7-409A-B98A-51C756876CD8}" destId="{7350081B-27FC-4D16-882B-97010AD054A4}" srcOrd="0" destOrd="0" presId="urn:microsoft.com/office/officeart/2009/layout/CircleArrowProcess"/>
    <dgm:cxn modelId="{A3DC19C7-E03A-42AB-9AAC-DA829FF3E657}" type="presParOf" srcId="{7350081B-27FC-4D16-882B-97010AD054A4}" destId="{3C306691-626D-4398-B173-4F7BC4993C96}" srcOrd="0" destOrd="0" presId="urn:microsoft.com/office/officeart/2009/layout/CircleArrowProcess"/>
    <dgm:cxn modelId="{553783FB-AEEE-4F17-8D7D-4DAB89D36F32}" type="presParOf" srcId="{4DCBA1CE-23D7-409A-B98A-51C756876CD8}" destId="{CA7BF121-FF13-45E6-9841-5401982E9E58}" srcOrd="1" destOrd="0" presId="urn:microsoft.com/office/officeart/2009/layout/CircleArrowProcess"/>
    <dgm:cxn modelId="{51591349-EE93-4FFD-8DBB-43522CAC3C8E}" type="presParOf" srcId="{4DCBA1CE-23D7-409A-B98A-51C756876CD8}" destId="{108FFD0B-AF16-4402-80B6-AF36A33C07E6}" srcOrd="2" destOrd="0" presId="urn:microsoft.com/office/officeart/2009/layout/CircleArrowProcess"/>
  </dgm:cxnLst>
  <dgm:bg/>
  <dgm:whole>
    <a:ln>
      <a:solidFill>
        <a:srgbClr val="FF0000"/>
      </a:solidFill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5F25FA-D3BA-49F8-8F5B-867A1E8CEA4E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448B238-0576-4437-BBCA-38683C891870}">
      <dgm:prSet phldrT="[Texto]" custT="1"/>
      <dgm:spPr/>
      <dgm:t>
        <a:bodyPr/>
        <a:lstStyle/>
        <a:p>
          <a:r>
            <a:rPr lang="pt-BR" sz="1400" b="1" dirty="0" smtClean="0"/>
            <a:t>Incertezas?</a:t>
          </a:r>
          <a:endParaRPr lang="pt-BR" sz="1400" b="1" dirty="0"/>
        </a:p>
      </dgm:t>
    </dgm:pt>
    <dgm:pt modelId="{87982EB6-BD7C-43A1-97E6-A98E7CBB6F54}" type="parTrans" cxnId="{C1438331-3DD9-4857-9365-ABE90828E0EA}">
      <dgm:prSet/>
      <dgm:spPr/>
      <dgm:t>
        <a:bodyPr/>
        <a:lstStyle/>
        <a:p>
          <a:endParaRPr lang="pt-BR"/>
        </a:p>
      </dgm:t>
    </dgm:pt>
    <dgm:pt modelId="{BCEC2C76-A662-4ED0-905A-6B0AD7996D71}" type="sibTrans" cxnId="{C1438331-3DD9-4857-9365-ABE90828E0EA}">
      <dgm:prSet/>
      <dgm:spPr/>
      <dgm:t>
        <a:bodyPr/>
        <a:lstStyle/>
        <a:p>
          <a:endParaRPr lang="pt-BR"/>
        </a:p>
      </dgm:t>
    </dgm:pt>
    <dgm:pt modelId="{29E53693-D29A-4FB5-B703-85ADB92D08D2}">
      <dgm:prSet phldrT="[Texto]" custT="1"/>
      <dgm:spPr/>
      <dgm:t>
        <a:bodyPr/>
        <a:lstStyle/>
        <a:p>
          <a:r>
            <a:rPr lang="pt-BR" sz="1400" b="1" dirty="0" smtClean="0"/>
            <a:t>Incertezas?</a:t>
          </a:r>
          <a:endParaRPr lang="pt-BR" sz="1400" b="1" dirty="0"/>
        </a:p>
      </dgm:t>
    </dgm:pt>
    <dgm:pt modelId="{8FC13BD0-9A9D-4551-880B-ECACFF9BC75C}" type="sibTrans" cxnId="{E08D2A29-8DF6-4D2A-AB4C-AB52C4AE77BF}">
      <dgm:prSet/>
      <dgm:spPr/>
      <dgm:t>
        <a:bodyPr/>
        <a:lstStyle/>
        <a:p>
          <a:endParaRPr lang="pt-BR"/>
        </a:p>
      </dgm:t>
    </dgm:pt>
    <dgm:pt modelId="{AD93C9B6-3184-4799-A1BE-EE85A08F24F6}" type="parTrans" cxnId="{E08D2A29-8DF6-4D2A-AB4C-AB52C4AE77BF}">
      <dgm:prSet/>
      <dgm:spPr/>
      <dgm:t>
        <a:bodyPr/>
        <a:lstStyle/>
        <a:p>
          <a:endParaRPr lang="pt-BR"/>
        </a:p>
      </dgm:t>
    </dgm:pt>
    <dgm:pt modelId="{FAB35E25-C9F9-4184-89AE-8E8E056E74DA}" type="pres">
      <dgm:prSet presAssocID="{F05F25FA-D3BA-49F8-8F5B-867A1E8CEA4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577A079-C2CB-4E33-9F59-76978663CA64}" type="pres">
      <dgm:prSet presAssocID="{F05F25FA-D3BA-49F8-8F5B-867A1E8CEA4E}" presName="divider" presStyleLbl="fgShp" presStyleIdx="0" presStyleCnt="1"/>
      <dgm:spPr>
        <a:solidFill>
          <a:schemeClr val="accent6"/>
        </a:solidFill>
      </dgm:spPr>
    </dgm:pt>
    <dgm:pt modelId="{B3CD06F6-2E87-4F92-B6AB-F38861619340}" type="pres">
      <dgm:prSet presAssocID="{4448B238-0576-4437-BBCA-38683C891870}" presName="downArrow" presStyleLbl="node1" presStyleIdx="0" presStyleCnt="2"/>
      <dgm:spPr>
        <a:solidFill>
          <a:schemeClr val="accent6"/>
        </a:solidFill>
      </dgm:spPr>
    </dgm:pt>
    <dgm:pt modelId="{56F9CB3A-1BB4-4E47-87C0-C3C464CD2034}" type="pres">
      <dgm:prSet presAssocID="{4448B238-0576-4437-BBCA-38683C891870}" presName="downArrowText" presStyleLbl="revTx" presStyleIdx="0" presStyleCnt="2" custScaleX="13999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F389E2-A517-47AA-861B-BFB4DC213BB6}" type="pres">
      <dgm:prSet presAssocID="{29E53693-D29A-4FB5-B703-85ADB92D08D2}" presName="upArrow" presStyleLbl="node1" presStyleIdx="1" presStyleCnt="2"/>
      <dgm:spPr>
        <a:solidFill>
          <a:schemeClr val="accent6"/>
        </a:solidFill>
      </dgm:spPr>
    </dgm:pt>
    <dgm:pt modelId="{9EE9BFCA-3040-4D59-9E36-9DD578C1F252}" type="pres">
      <dgm:prSet presAssocID="{29E53693-D29A-4FB5-B703-85ADB92D08D2}" presName="upArrowText" presStyleLbl="revTx" presStyleIdx="1" presStyleCnt="2" custScaleX="129128" custLinFactNeighborX="4944" custLinFactNeighborY="-2567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1438331-3DD9-4857-9365-ABE90828E0EA}" srcId="{F05F25FA-D3BA-49F8-8F5B-867A1E8CEA4E}" destId="{4448B238-0576-4437-BBCA-38683C891870}" srcOrd="0" destOrd="0" parTransId="{87982EB6-BD7C-43A1-97E6-A98E7CBB6F54}" sibTransId="{BCEC2C76-A662-4ED0-905A-6B0AD7996D71}"/>
    <dgm:cxn modelId="{CB9A0503-6088-44AE-A3EE-7582936F850F}" type="presOf" srcId="{29E53693-D29A-4FB5-B703-85ADB92D08D2}" destId="{9EE9BFCA-3040-4D59-9E36-9DD578C1F252}" srcOrd="0" destOrd="0" presId="urn:microsoft.com/office/officeart/2005/8/layout/arrow3"/>
    <dgm:cxn modelId="{E08D2A29-8DF6-4D2A-AB4C-AB52C4AE77BF}" srcId="{F05F25FA-D3BA-49F8-8F5B-867A1E8CEA4E}" destId="{29E53693-D29A-4FB5-B703-85ADB92D08D2}" srcOrd="1" destOrd="0" parTransId="{AD93C9B6-3184-4799-A1BE-EE85A08F24F6}" sibTransId="{8FC13BD0-9A9D-4551-880B-ECACFF9BC75C}"/>
    <dgm:cxn modelId="{B66B9E4E-BED5-46BE-99C6-FA22AA14D4FC}" type="presOf" srcId="{4448B238-0576-4437-BBCA-38683C891870}" destId="{56F9CB3A-1BB4-4E47-87C0-C3C464CD2034}" srcOrd="0" destOrd="0" presId="urn:microsoft.com/office/officeart/2005/8/layout/arrow3"/>
    <dgm:cxn modelId="{B6DDED43-D7D1-434F-B12A-2C080DB2EDFC}" type="presOf" srcId="{F05F25FA-D3BA-49F8-8F5B-867A1E8CEA4E}" destId="{FAB35E25-C9F9-4184-89AE-8E8E056E74DA}" srcOrd="0" destOrd="0" presId="urn:microsoft.com/office/officeart/2005/8/layout/arrow3"/>
    <dgm:cxn modelId="{E04265B3-B467-4E37-9F14-526D1420C0E3}" type="presParOf" srcId="{FAB35E25-C9F9-4184-89AE-8E8E056E74DA}" destId="{A577A079-C2CB-4E33-9F59-76978663CA64}" srcOrd="0" destOrd="0" presId="urn:microsoft.com/office/officeart/2005/8/layout/arrow3"/>
    <dgm:cxn modelId="{83F88F03-058A-4A60-B3BF-89F38E92AEE2}" type="presParOf" srcId="{FAB35E25-C9F9-4184-89AE-8E8E056E74DA}" destId="{B3CD06F6-2E87-4F92-B6AB-F38861619340}" srcOrd="1" destOrd="0" presId="urn:microsoft.com/office/officeart/2005/8/layout/arrow3"/>
    <dgm:cxn modelId="{F41A2B21-8FF7-4A8D-B66C-A74D1A0EF553}" type="presParOf" srcId="{FAB35E25-C9F9-4184-89AE-8E8E056E74DA}" destId="{56F9CB3A-1BB4-4E47-87C0-C3C464CD2034}" srcOrd="2" destOrd="0" presId="urn:microsoft.com/office/officeart/2005/8/layout/arrow3"/>
    <dgm:cxn modelId="{1E881B17-F1E8-4E74-B191-0A53DBBF24D3}" type="presParOf" srcId="{FAB35E25-C9F9-4184-89AE-8E8E056E74DA}" destId="{14F389E2-A517-47AA-861B-BFB4DC213BB6}" srcOrd="3" destOrd="0" presId="urn:microsoft.com/office/officeart/2005/8/layout/arrow3"/>
    <dgm:cxn modelId="{FFD3AD0A-46AB-42EC-B8BF-91AD61259B63}" type="presParOf" srcId="{FAB35E25-C9F9-4184-89AE-8E8E056E74DA}" destId="{9EE9BFCA-3040-4D59-9E36-9DD578C1F252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B30895-DD05-4BAD-9A6E-11FBAB1CA2CC}" type="doc">
      <dgm:prSet loTypeId="urn:microsoft.com/office/officeart/2005/8/layout/radial3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53E8A558-2BA7-425C-AF75-D84C5A4592BB}">
      <dgm:prSet phldrT="[Texto]"/>
      <dgm:spPr/>
      <dgm:t>
        <a:bodyPr/>
        <a:lstStyle/>
        <a:p>
          <a:r>
            <a:rPr lang="pt-BR" b="1" dirty="0" smtClean="0"/>
            <a:t>Ameaças emergentes</a:t>
          </a:r>
          <a:endParaRPr lang="pt-BR" b="1" dirty="0"/>
        </a:p>
      </dgm:t>
    </dgm:pt>
    <dgm:pt modelId="{AD4254F9-A484-4DBF-810A-5067F993F32D}" type="parTrans" cxnId="{0E5BF196-5484-48DF-9C9C-3F6F2654FA34}">
      <dgm:prSet/>
      <dgm:spPr/>
      <dgm:t>
        <a:bodyPr/>
        <a:lstStyle/>
        <a:p>
          <a:endParaRPr lang="pt-BR"/>
        </a:p>
      </dgm:t>
    </dgm:pt>
    <dgm:pt modelId="{A4F4BEF5-8957-456A-987C-AA86182E1116}" type="sibTrans" cxnId="{0E5BF196-5484-48DF-9C9C-3F6F2654FA34}">
      <dgm:prSet/>
      <dgm:spPr/>
      <dgm:t>
        <a:bodyPr/>
        <a:lstStyle/>
        <a:p>
          <a:endParaRPr lang="pt-BR"/>
        </a:p>
      </dgm:t>
    </dgm:pt>
    <dgm:pt modelId="{54F240CB-50F0-4847-99D3-1662386E9096}">
      <dgm:prSet phldrT="[Texto]" custT="1"/>
      <dgm:spPr/>
      <dgm:t>
        <a:bodyPr/>
        <a:lstStyle/>
        <a:p>
          <a:r>
            <a:rPr lang="pt-BR" sz="1400" dirty="0" smtClean="0"/>
            <a:t>Aumento da complexidade dos casos</a:t>
          </a:r>
          <a:endParaRPr lang="pt-BR" sz="1400" dirty="0"/>
        </a:p>
      </dgm:t>
    </dgm:pt>
    <dgm:pt modelId="{C11DB24B-292F-46DF-9875-C9A01959EDA6}" type="parTrans" cxnId="{E67C9B63-5DDB-4B24-9B3F-0DA4855DC102}">
      <dgm:prSet/>
      <dgm:spPr/>
      <dgm:t>
        <a:bodyPr/>
        <a:lstStyle/>
        <a:p>
          <a:endParaRPr lang="pt-BR"/>
        </a:p>
      </dgm:t>
    </dgm:pt>
    <dgm:pt modelId="{B1907AA8-FDBE-47FE-BA9C-3830620A20BA}" type="sibTrans" cxnId="{E67C9B63-5DDB-4B24-9B3F-0DA4855DC102}">
      <dgm:prSet/>
      <dgm:spPr/>
      <dgm:t>
        <a:bodyPr/>
        <a:lstStyle/>
        <a:p>
          <a:endParaRPr lang="pt-BR"/>
        </a:p>
      </dgm:t>
    </dgm:pt>
    <dgm:pt modelId="{3DC8809A-DFE0-4A1B-A556-BCA44250FA52}">
      <dgm:prSet phldrT="[Texto]" custT="1"/>
      <dgm:spPr/>
      <dgm:t>
        <a:bodyPr/>
        <a:lstStyle/>
        <a:p>
          <a:r>
            <a:rPr lang="pt-BR" sz="1400" dirty="0" smtClean="0"/>
            <a:t>Resistência microbiana</a:t>
          </a:r>
          <a:endParaRPr lang="pt-BR" sz="1400" dirty="0"/>
        </a:p>
      </dgm:t>
    </dgm:pt>
    <dgm:pt modelId="{21755378-5C8B-4D4F-B11C-4CCC87ADD922}" type="parTrans" cxnId="{4FF17A05-F61B-42D8-86D0-1F53073E88AA}">
      <dgm:prSet/>
      <dgm:spPr/>
      <dgm:t>
        <a:bodyPr/>
        <a:lstStyle/>
        <a:p>
          <a:endParaRPr lang="pt-BR"/>
        </a:p>
      </dgm:t>
    </dgm:pt>
    <dgm:pt modelId="{42EFA2F6-FC11-41E8-BC0F-C0520296DC5A}" type="sibTrans" cxnId="{4FF17A05-F61B-42D8-86D0-1F53073E88AA}">
      <dgm:prSet/>
      <dgm:spPr/>
      <dgm:t>
        <a:bodyPr/>
        <a:lstStyle/>
        <a:p>
          <a:endParaRPr lang="pt-BR"/>
        </a:p>
      </dgm:t>
    </dgm:pt>
    <dgm:pt modelId="{6C1834F3-EA15-4AB5-8ADD-DA5FF9278EBA}">
      <dgm:prSet phldrT="[Texto]" custT="1"/>
      <dgm:spPr/>
      <dgm:t>
        <a:bodyPr/>
        <a:lstStyle/>
        <a:p>
          <a:r>
            <a:rPr lang="pt-BR" sz="1400" dirty="0" smtClean="0"/>
            <a:t>Recursos restritos</a:t>
          </a:r>
          <a:endParaRPr lang="pt-BR" sz="1400" dirty="0"/>
        </a:p>
      </dgm:t>
    </dgm:pt>
    <dgm:pt modelId="{734578D6-16F8-4DAE-98BF-CDA22510E84F}" type="parTrans" cxnId="{DB6752A5-C8AD-4462-98BE-C7A2D2129411}">
      <dgm:prSet/>
      <dgm:spPr/>
      <dgm:t>
        <a:bodyPr/>
        <a:lstStyle/>
        <a:p>
          <a:endParaRPr lang="pt-BR"/>
        </a:p>
      </dgm:t>
    </dgm:pt>
    <dgm:pt modelId="{FB03E612-88EA-4844-B441-800F28F0A5B3}" type="sibTrans" cxnId="{DB6752A5-C8AD-4462-98BE-C7A2D2129411}">
      <dgm:prSet/>
      <dgm:spPr/>
      <dgm:t>
        <a:bodyPr/>
        <a:lstStyle/>
        <a:p>
          <a:endParaRPr lang="pt-BR"/>
        </a:p>
      </dgm:t>
    </dgm:pt>
    <dgm:pt modelId="{96A844E0-9492-4484-BBBB-DCC8E9E1FD8F}">
      <dgm:prSet phldrT="[Texto]" custT="1"/>
      <dgm:spPr/>
      <dgm:t>
        <a:bodyPr/>
        <a:lstStyle/>
        <a:p>
          <a:r>
            <a:rPr lang="pt-BR" sz="1400" dirty="0" smtClean="0"/>
            <a:t>Aumento complexidade do cuidado</a:t>
          </a:r>
          <a:endParaRPr lang="pt-BR" sz="1400" dirty="0"/>
        </a:p>
      </dgm:t>
    </dgm:pt>
    <dgm:pt modelId="{0799C2E1-F820-4556-AFD6-B38476A8A715}" type="parTrans" cxnId="{AB09D53A-8160-41BA-9E6A-04036637001E}">
      <dgm:prSet/>
      <dgm:spPr/>
      <dgm:t>
        <a:bodyPr/>
        <a:lstStyle/>
        <a:p>
          <a:endParaRPr lang="pt-BR"/>
        </a:p>
      </dgm:t>
    </dgm:pt>
    <dgm:pt modelId="{FD921976-34CE-4681-BA72-5CFFEB7402B0}" type="sibTrans" cxnId="{AB09D53A-8160-41BA-9E6A-04036637001E}">
      <dgm:prSet/>
      <dgm:spPr/>
      <dgm:t>
        <a:bodyPr/>
        <a:lstStyle/>
        <a:p>
          <a:endParaRPr lang="pt-BR"/>
        </a:p>
      </dgm:t>
    </dgm:pt>
    <dgm:pt modelId="{A5F9A7D1-1672-407D-9DEE-0F4D378DDCD4}" type="pres">
      <dgm:prSet presAssocID="{E7B30895-DD05-4BAD-9A6E-11FBAB1CA2C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3C3F990-467D-4752-B142-743C596B3EEF}" type="pres">
      <dgm:prSet presAssocID="{E7B30895-DD05-4BAD-9A6E-11FBAB1CA2CC}" presName="radial" presStyleCnt="0">
        <dgm:presLayoutVars>
          <dgm:animLvl val="ctr"/>
        </dgm:presLayoutVars>
      </dgm:prSet>
      <dgm:spPr/>
    </dgm:pt>
    <dgm:pt modelId="{B831F5ED-4004-40EA-AC79-1325F58C62A4}" type="pres">
      <dgm:prSet presAssocID="{53E8A558-2BA7-425C-AF75-D84C5A4592BB}" presName="centerShape" presStyleLbl="vennNode1" presStyleIdx="0" presStyleCnt="5"/>
      <dgm:spPr/>
      <dgm:t>
        <a:bodyPr/>
        <a:lstStyle/>
        <a:p>
          <a:endParaRPr lang="pt-BR"/>
        </a:p>
      </dgm:t>
    </dgm:pt>
    <dgm:pt modelId="{4444DFB7-9421-4858-8844-DFCADCBD5B3B}" type="pres">
      <dgm:prSet presAssocID="{54F240CB-50F0-4847-99D3-1662386E9096}" presName="node" presStyleLbl="vennNode1" presStyleIdx="1" presStyleCnt="5" custScaleX="172038" custScaleY="165405" custRadScaleRad="10405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892D44F-7753-47AD-9BC9-AE53179436BA}" type="pres">
      <dgm:prSet presAssocID="{3DC8809A-DFE0-4A1B-A556-BCA44250FA52}" presName="node" presStyleLbl="vennNode1" presStyleIdx="2" presStyleCnt="5" custScaleX="176721" custScaleY="165405" custRadScaleRad="11962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BC5BE99-EDC3-43AB-A320-8E72AC8F8680}" type="pres">
      <dgm:prSet presAssocID="{6C1834F3-EA15-4AB5-8ADD-DA5FF9278EBA}" presName="node" presStyleLbl="vennNode1" presStyleIdx="3" presStyleCnt="5" custScaleX="177446" custScaleY="16540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40DC354-9261-48AD-9E57-889AA1BC626B}" type="pres">
      <dgm:prSet presAssocID="{96A844E0-9492-4484-BBBB-DCC8E9E1FD8F}" presName="node" presStyleLbl="vennNode1" presStyleIdx="4" presStyleCnt="5" custScaleX="167219" custScaleY="165405" custRadScaleRad="12000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E5BF196-5484-48DF-9C9C-3F6F2654FA34}" srcId="{E7B30895-DD05-4BAD-9A6E-11FBAB1CA2CC}" destId="{53E8A558-2BA7-425C-AF75-D84C5A4592BB}" srcOrd="0" destOrd="0" parTransId="{AD4254F9-A484-4DBF-810A-5067F993F32D}" sibTransId="{A4F4BEF5-8957-456A-987C-AA86182E1116}"/>
    <dgm:cxn modelId="{E67C9B63-5DDB-4B24-9B3F-0DA4855DC102}" srcId="{53E8A558-2BA7-425C-AF75-D84C5A4592BB}" destId="{54F240CB-50F0-4847-99D3-1662386E9096}" srcOrd="0" destOrd="0" parTransId="{C11DB24B-292F-46DF-9875-C9A01959EDA6}" sibTransId="{B1907AA8-FDBE-47FE-BA9C-3830620A20BA}"/>
    <dgm:cxn modelId="{4FF17A05-F61B-42D8-86D0-1F53073E88AA}" srcId="{53E8A558-2BA7-425C-AF75-D84C5A4592BB}" destId="{3DC8809A-DFE0-4A1B-A556-BCA44250FA52}" srcOrd="1" destOrd="0" parTransId="{21755378-5C8B-4D4F-B11C-4CCC87ADD922}" sibTransId="{42EFA2F6-FC11-41E8-BC0F-C0520296DC5A}"/>
    <dgm:cxn modelId="{DB6752A5-C8AD-4462-98BE-C7A2D2129411}" srcId="{53E8A558-2BA7-425C-AF75-D84C5A4592BB}" destId="{6C1834F3-EA15-4AB5-8ADD-DA5FF9278EBA}" srcOrd="2" destOrd="0" parTransId="{734578D6-16F8-4DAE-98BF-CDA22510E84F}" sibTransId="{FB03E612-88EA-4844-B441-800F28F0A5B3}"/>
    <dgm:cxn modelId="{F92E472A-C594-4F0E-9A59-8340981B7D53}" type="presOf" srcId="{53E8A558-2BA7-425C-AF75-D84C5A4592BB}" destId="{B831F5ED-4004-40EA-AC79-1325F58C62A4}" srcOrd="0" destOrd="0" presId="urn:microsoft.com/office/officeart/2005/8/layout/radial3"/>
    <dgm:cxn modelId="{597417AD-331C-47B0-BE9C-F1981ACD36A9}" type="presOf" srcId="{3DC8809A-DFE0-4A1B-A556-BCA44250FA52}" destId="{C892D44F-7753-47AD-9BC9-AE53179436BA}" srcOrd="0" destOrd="0" presId="urn:microsoft.com/office/officeart/2005/8/layout/radial3"/>
    <dgm:cxn modelId="{AB09D53A-8160-41BA-9E6A-04036637001E}" srcId="{53E8A558-2BA7-425C-AF75-D84C5A4592BB}" destId="{96A844E0-9492-4484-BBBB-DCC8E9E1FD8F}" srcOrd="3" destOrd="0" parTransId="{0799C2E1-F820-4556-AFD6-B38476A8A715}" sibTransId="{FD921976-34CE-4681-BA72-5CFFEB7402B0}"/>
    <dgm:cxn modelId="{46B2A78B-C2B0-42B2-B996-B32B5A95ACCB}" type="presOf" srcId="{E7B30895-DD05-4BAD-9A6E-11FBAB1CA2CC}" destId="{A5F9A7D1-1672-407D-9DEE-0F4D378DDCD4}" srcOrd="0" destOrd="0" presId="urn:microsoft.com/office/officeart/2005/8/layout/radial3"/>
    <dgm:cxn modelId="{2496563B-7173-4C5A-86C8-009C1A67FB40}" type="presOf" srcId="{96A844E0-9492-4484-BBBB-DCC8E9E1FD8F}" destId="{440DC354-9261-48AD-9E57-889AA1BC626B}" srcOrd="0" destOrd="0" presId="urn:microsoft.com/office/officeart/2005/8/layout/radial3"/>
    <dgm:cxn modelId="{D0FEDE1E-1A52-4B65-934D-FCA875971CD8}" type="presOf" srcId="{54F240CB-50F0-4847-99D3-1662386E9096}" destId="{4444DFB7-9421-4858-8844-DFCADCBD5B3B}" srcOrd="0" destOrd="0" presId="urn:microsoft.com/office/officeart/2005/8/layout/radial3"/>
    <dgm:cxn modelId="{9B519D6E-2B47-4AA2-9BD4-EE194BBF225E}" type="presOf" srcId="{6C1834F3-EA15-4AB5-8ADD-DA5FF9278EBA}" destId="{DBC5BE99-EDC3-43AB-A320-8E72AC8F8680}" srcOrd="0" destOrd="0" presId="urn:microsoft.com/office/officeart/2005/8/layout/radial3"/>
    <dgm:cxn modelId="{A07DC703-AB6D-4B9D-B677-A17ACBD9FF68}" type="presParOf" srcId="{A5F9A7D1-1672-407D-9DEE-0F4D378DDCD4}" destId="{C3C3F990-467D-4752-B142-743C596B3EEF}" srcOrd="0" destOrd="0" presId="urn:microsoft.com/office/officeart/2005/8/layout/radial3"/>
    <dgm:cxn modelId="{F7A49941-09A5-43C4-AF22-AEA1B93F38F0}" type="presParOf" srcId="{C3C3F990-467D-4752-B142-743C596B3EEF}" destId="{B831F5ED-4004-40EA-AC79-1325F58C62A4}" srcOrd="0" destOrd="0" presId="urn:microsoft.com/office/officeart/2005/8/layout/radial3"/>
    <dgm:cxn modelId="{0CDC0C07-703F-4884-B55F-6ED12DACA42A}" type="presParOf" srcId="{C3C3F990-467D-4752-B142-743C596B3EEF}" destId="{4444DFB7-9421-4858-8844-DFCADCBD5B3B}" srcOrd="1" destOrd="0" presId="urn:microsoft.com/office/officeart/2005/8/layout/radial3"/>
    <dgm:cxn modelId="{F8FE6482-B6DA-42E2-895C-3C2CF50559E1}" type="presParOf" srcId="{C3C3F990-467D-4752-B142-743C596B3EEF}" destId="{C892D44F-7753-47AD-9BC9-AE53179436BA}" srcOrd="2" destOrd="0" presId="urn:microsoft.com/office/officeart/2005/8/layout/radial3"/>
    <dgm:cxn modelId="{2745A855-E6E3-496B-BDC1-9CF6D375B7CB}" type="presParOf" srcId="{C3C3F990-467D-4752-B142-743C596B3EEF}" destId="{DBC5BE99-EDC3-43AB-A320-8E72AC8F8680}" srcOrd="3" destOrd="0" presId="urn:microsoft.com/office/officeart/2005/8/layout/radial3"/>
    <dgm:cxn modelId="{F00FEE7E-8E82-4326-8F90-9203705B592C}" type="presParOf" srcId="{C3C3F990-467D-4752-B142-743C596B3EEF}" destId="{440DC354-9261-48AD-9E57-889AA1BC626B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0B6A83D-03A3-4437-A489-C1C8C9E8AB40}" type="doc">
      <dgm:prSet loTypeId="urn:microsoft.com/office/officeart/2005/8/layout/h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A3D33F1F-1511-47D0-A3B3-47C8AAFBC21C}">
      <dgm:prSet phldrT="[Texto]"/>
      <dgm:spPr/>
      <dgm:t>
        <a:bodyPr/>
        <a:lstStyle/>
        <a:p>
          <a:r>
            <a:rPr lang="pt-BR" dirty="0" smtClean="0"/>
            <a:t>Abordagem sistêmica</a:t>
          </a:r>
          <a:endParaRPr lang="pt-BR" dirty="0"/>
        </a:p>
      </dgm:t>
    </dgm:pt>
    <dgm:pt modelId="{C06DC3AA-B913-40FE-B8F8-3017E36C81B3}" type="parTrans" cxnId="{F9F512E0-6494-462A-AE6C-121F9A345FD6}">
      <dgm:prSet/>
      <dgm:spPr/>
      <dgm:t>
        <a:bodyPr/>
        <a:lstStyle/>
        <a:p>
          <a:endParaRPr lang="pt-BR"/>
        </a:p>
      </dgm:t>
    </dgm:pt>
    <dgm:pt modelId="{5B0AF020-3D87-4B00-AD98-8D3316D9062F}" type="sibTrans" cxnId="{F9F512E0-6494-462A-AE6C-121F9A345FD6}">
      <dgm:prSet/>
      <dgm:spPr/>
      <dgm:t>
        <a:bodyPr/>
        <a:lstStyle/>
        <a:p>
          <a:endParaRPr lang="pt-BR"/>
        </a:p>
      </dgm:t>
    </dgm:pt>
    <dgm:pt modelId="{0C262594-93EC-4F24-A1A4-4A3C8AD7EE71}">
      <dgm:prSet phldrT="[Texto]"/>
      <dgm:spPr/>
      <dgm:t>
        <a:bodyPr/>
        <a:lstStyle/>
        <a:p>
          <a:r>
            <a:rPr lang="pt-BR" dirty="0" smtClean="0"/>
            <a:t>Engenharia de sistemas</a:t>
          </a:r>
          <a:endParaRPr lang="pt-BR" dirty="0"/>
        </a:p>
      </dgm:t>
    </dgm:pt>
    <dgm:pt modelId="{88BD8BA0-AC05-4231-83C1-A6DD20BD8D5A}" type="parTrans" cxnId="{F7989CC7-7516-4487-93EF-F60752627056}">
      <dgm:prSet/>
      <dgm:spPr/>
      <dgm:t>
        <a:bodyPr/>
        <a:lstStyle/>
        <a:p>
          <a:endParaRPr lang="pt-BR"/>
        </a:p>
      </dgm:t>
    </dgm:pt>
    <dgm:pt modelId="{03C80E4A-AF62-4C70-B1B9-6C8149550C19}" type="sibTrans" cxnId="{F7989CC7-7516-4487-93EF-F60752627056}">
      <dgm:prSet/>
      <dgm:spPr/>
      <dgm:t>
        <a:bodyPr/>
        <a:lstStyle/>
        <a:p>
          <a:endParaRPr lang="pt-BR"/>
        </a:p>
      </dgm:t>
    </dgm:pt>
    <dgm:pt modelId="{0BEFDF54-B396-4F79-8D6C-B720E24AE7E9}">
      <dgm:prSet phldrT="[Texto]"/>
      <dgm:spPr/>
      <dgm:t>
        <a:bodyPr/>
        <a:lstStyle/>
        <a:p>
          <a:r>
            <a:rPr lang="pt-BR" dirty="0" smtClean="0"/>
            <a:t>Transformação sistêmica</a:t>
          </a:r>
          <a:endParaRPr lang="pt-BR" dirty="0"/>
        </a:p>
      </dgm:t>
    </dgm:pt>
    <dgm:pt modelId="{D5CCF3D6-11C4-40FE-B73C-6DD71BDEB451}" type="parTrans" cxnId="{1C8B6607-8511-4D3B-A85B-44D98B9798CC}">
      <dgm:prSet/>
      <dgm:spPr/>
      <dgm:t>
        <a:bodyPr/>
        <a:lstStyle/>
        <a:p>
          <a:endParaRPr lang="pt-BR"/>
        </a:p>
      </dgm:t>
    </dgm:pt>
    <dgm:pt modelId="{0685EEB8-1E22-4C23-9B71-0C29483958E1}" type="sibTrans" cxnId="{1C8B6607-8511-4D3B-A85B-44D98B9798CC}">
      <dgm:prSet/>
      <dgm:spPr/>
      <dgm:t>
        <a:bodyPr/>
        <a:lstStyle/>
        <a:p>
          <a:endParaRPr lang="pt-BR"/>
        </a:p>
      </dgm:t>
    </dgm:pt>
    <dgm:pt modelId="{1F845E64-4D58-400A-B818-DF90AAF4C003}">
      <dgm:prSet phldrT="[Texto]"/>
      <dgm:spPr/>
      <dgm:t>
        <a:bodyPr/>
        <a:lstStyle/>
        <a:p>
          <a:r>
            <a:rPr lang="pt-BR" dirty="0" smtClean="0"/>
            <a:t>Baseada em cultura</a:t>
          </a:r>
          <a:endParaRPr lang="pt-BR" dirty="0"/>
        </a:p>
      </dgm:t>
    </dgm:pt>
    <dgm:pt modelId="{FCF21DA3-912F-4DC1-95EB-0DDB6E25C323}" type="parTrans" cxnId="{A4655C7F-1606-44D4-B7B2-1E034527D793}">
      <dgm:prSet/>
      <dgm:spPr/>
      <dgm:t>
        <a:bodyPr/>
        <a:lstStyle/>
        <a:p>
          <a:endParaRPr lang="pt-BR"/>
        </a:p>
      </dgm:t>
    </dgm:pt>
    <dgm:pt modelId="{6EAB64BF-2C37-467C-9F7A-79626FDA8DEA}" type="sibTrans" cxnId="{A4655C7F-1606-44D4-B7B2-1E034527D793}">
      <dgm:prSet/>
      <dgm:spPr/>
      <dgm:t>
        <a:bodyPr/>
        <a:lstStyle/>
        <a:p>
          <a:endParaRPr lang="pt-BR"/>
        </a:p>
      </dgm:t>
    </dgm:pt>
    <dgm:pt modelId="{B89C0860-254A-4EFA-ADB7-07869FA883C0}">
      <dgm:prSet phldrT="[Texto]"/>
      <dgm:spPr/>
      <dgm:t>
        <a:bodyPr/>
        <a:lstStyle/>
        <a:p>
          <a:r>
            <a:rPr lang="pt-BR" dirty="0" smtClean="0"/>
            <a:t>Melhorias sustentadas</a:t>
          </a:r>
          <a:endParaRPr lang="pt-BR" dirty="0"/>
        </a:p>
      </dgm:t>
    </dgm:pt>
    <dgm:pt modelId="{3850F02C-6BD7-477D-B979-7F7EB980E201}" type="parTrans" cxnId="{99D56733-9EF7-40B1-A1BE-050596C69ED6}">
      <dgm:prSet/>
      <dgm:spPr/>
      <dgm:t>
        <a:bodyPr/>
        <a:lstStyle/>
        <a:p>
          <a:endParaRPr lang="pt-BR"/>
        </a:p>
      </dgm:t>
    </dgm:pt>
    <dgm:pt modelId="{B6AD1756-FB25-4560-BAAE-328875973150}" type="sibTrans" cxnId="{99D56733-9EF7-40B1-A1BE-050596C69ED6}">
      <dgm:prSet/>
      <dgm:spPr/>
      <dgm:t>
        <a:bodyPr/>
        <a:lstStyle/>
        <a:p>
          <a:endParaRPr lang="pt-BR"/>
        </a:p>
      </dgm:t>
    </dgm:pt>
    <dgm:pt modelId="{23D6D118-F919-4B54-866F-21B1E25762D1}">
      <dgm:prSet phldrT="[Texto]"/>
      <dgm:spPr/>
      <dgm:t>
        <a:bodyPr/>
        <a:lstStyle/>
        <a:p>
          <a:r>
            <a:rPr lang="pt-BR" dirty="0" smtClean="0"/>
            <a:t>Cultura justa</a:t>
          </a:r>
          <a:endParaRPr lang="pt-BR" dirty="0"/>
        </a:p>
      </dgm:t>
    </dgm:pt>
    <dgm:pt modelId="{02B3237F-7C4A-4AE9-A7A7-CD552180EC2F}" type="parTrans" cxnId="{8E281997-00F8-4C96-99A4-D729BA550416}">
      <dgm:prSet/>
      <dgm:spPr/>
      <dgm:t>
        <a:bodyPr/>
        <a:lstStyle/>
        <a:p>
          <a:endParaRPr lang="pt-BR"/>
        </a:p>
      </dgm:t>
    </dgm:pt>
    <dgm:pt modelId="{351A92AA-6880-46D8-88CB-B5DFFE0FBAAB}" type="sibTrans" cxnId="{8E281997-00F8-4C96-99A4-D729BA550416}">
      <dgm:prSet/>
      <dgm:spPr/>
      <dgm:t>
        <a:bodyPr/>
        <a:lstStyle/>
        <a:p>
          <a:endParaRPr lang="pt-BR"/>
        </a:p>
      </dgm:t>
    </dgm:pt>
    <dgm:pt modelId="{62AB3E55-8993-41B7-AC74-09A48636F5AF}">
      <dgm:prSet phldrT="[Texto]"/>
      <dgm:spPr/>
      <dgm:t>
        <a:bodyPr/>
        <a:lstStyle/>
        <a:p>
          <a:r>
            <a:rPr lang="pt-BR" dirty="0" smtClean="0"/>
            <a:t>Soluções Inclusivas</a:t>
          </a:r>
          <a:endParaRPr lang="pt-BR" dirty="0"/>
        </a:p>
      </dgm:t>
    </dgm:pt>
    <dgm:pt modelId="{9017FB8A-D5DF-4009-8157-568D288BDDFD}" type="parTrans" cxnId="{176736B0-1395-43F2-93AD-AF9B2010B2D5}">
      <dgm:prSet/>
      <dgm:spPr/>
      <dgm:t>
        <a:bodyPr/>
        <a:lstStyle/>
        <a:p>
          <a:endParaRPr lang="pt-BR"/>
        </a:p>
      </dgm:t>
    </dgm:pt>
    <dgm:pt modelId="{A56571C8-DFC0-4390-B3DE-72D43CEDF1E0}" type="sibTrans" cxnId="{176736B0-1395-43F2-93AD-AF9B2010B2D5}">
      <dgm:prSet/>
      <dgm:spPr/>
      <dgm:t>
        <a:bodyPr/>
        <a:lstStyle/>
        <a:p>
          <a:endParaRPr lang="pt-BR"/>
        </a:p>
      </dgm:t>
    </dgm:pt>
    <dgm:pt modelId="{12CB73C0-22FF-4230-849A-76268BFF81B7}">
      <dgm:prSet phldrT="[Texto]"/>
      <dgm:spPr/>
      <dgm:t>
        <a:bodyPr/>
        <a:lstStyle/>
        <a:p>
          <a:r>
            <a:rPr lang="pt-BR" dirty="0" smtClean="0"/>
            <a:t>Paciente </a:t>
          </a:r>
          <a:endParaRPr lang="pt-BR" dirty="0"/>
        </a:p>
      </dgm:t>
    </dgm:pt>
    <dgm:pt modelId="{9E328D1E-3CE4-4627-B9E1-E3AFE2CD404F}" type="parTrans" cxnId="{3161291B-087A-4944-BA80-0012FB285B83}">
      <dgm:prSet/>
      <dgm:spPr/>
      <dgm:t>
        <a:bodyPr/>
        <a:lstStyle/>
        <a:p>
          <a:endParaRPr lang="pt-BR"/>
        </a:p>
      </dgm:t>
    </dgm:pt>
    <dgm:pt modelId="{A8722284-3559-4BA2-87B7-04AED697C3DA}" type="sibTrans" cxnId="{3161291B-087A-4944-BA80-0012FB285B83}">
      <dgm:prSet/>
      <dgm:spPr/>
      <dgm:t>
        <a:bodyPr/>
        <a:lstStyle/>
        <a:p>
          <a:endParaRPr lang="pt-BR"/>
        </a:p>
      </dgm:t>
    </dgm:pt>
    <dgm:pt modelId="{391E4696-65AA-4718-9CCF-FCC7AA09C324}">
      <dgm:prSet phldrT="[Texto]"/>
      <dgm:spPr/>
      <dgm:t>
        <a:bodyPr/>
        <a:lstStyle/>
        <a:p>
          <a:r>
            <a:rPr lang="pt-BR" dirty="0" smtClean="0"/>
            <a:t>Equipe</a:t>
          </a:r>
          <a:endParaRPr lang="pt-BR" dirty="0"/>
        </a:p>
      </dgm:t>
    </dgm:pt>
    <dgm:pt modelId="{52541150-328E-489E-B209-C9E04EDCCC50}" type="parTrans" cxnId="{0691C18E-1640-4ED4-A7A7-731A8481624C}">
      <dgm:prSet/>
      <dgm:spPr/>
      <dgm:t>
        <a:bodyPr/>
        <a:lstStyle/>
        <a:p>
          <a:endParaRPr lang="pt-BR"/>
        </a:p>
      </dgm:t>
    </dgm:pt>
    <dgm:pt modelId="{0E8B6611-094E-4CDB-B105-60A479C7B209}" type="sibTrans" cxnId="{0691C18E-1640-4ED4-A7A7-731A8481624C}">
      <dgm:prSet/>
      <dgm:spPr/>
      <dgm:t>
        <a:bodyPr/>
        <a:lstStyle/>
        <a:p>
          <a:endParaRPr lang="pt-BR"/>
        </a:p>
      </dgm:t>
    </dgm:pt>
    <dgm:pt modelId="{4763F884-F0EF-4776-8954-807EDB0EAB6F}">
      <dgm:prSet phldrT="[Texto]"/>
      <dgm:spPr/>
      <dgm:t>
        <a:bodyPr/>
        <a:lstStyle/>
        <a:p>
          <a:r>
            <a:rPr lang="pt-BR" dirty="0" smtClean="0"/>
            <a:t>Evidência científica</a:t>
          </a:r>
          <a:endParaRPr lang="pt-BR" dirty="0"/>
        </a:p>
      </dgm:t>
    </dgm:pt>
    <dgm:pt modelId="{319B3D93-079B-4203-8636-1EA8277A4359}" type="parTrans" cxnId="{7ECF9B79-5096-4266-B2C7-3C979026847D}">
      <dgm:prSet/>
      <dgm:spPr/>
      <dgm:t>
        <a:bodyPr/>
        <a:lstStyle/>
        <a:p>
          <a:endParaRPr lang="pt-BR"/>
        </a:p>
      </dgm:t>
    </dgm:pt>
    <dgm:pt modelId="{3950A878-3A67-4884-BBFC-F91F19AE1F49}" type="sibTrans" cxnId="{7ECF9B79-5096-4266-B2C7-3C979026847D}">
      <dgm:prSet/>
      <dgm:spPr/>
      <dgm:t>
        <a:bodyPr/>
        <a:lstStyle/>
        <a:p>
          <a:endParaRPr lang="pt-BR"/>
        </a:p>
      </dgm:t>
    </dgm:pt>
    <dgm:pt modelId="{023AB3C7-711D-4353-92CC-D815657CD832}">
      <dgm:prSet phldrT="[Texto]"/>
      <dgm:spPr/>
      <dgm:t>
        <a:bodyPr/>
        <a:lstStyle/>
        <a:p>
          <a:r>
            <a:rPr lang="pt-BR" dirty="0" smtClean="0"/>
            <a:t>Conhecimento em evolução</a:t>
          </a:r>
          <a:endParaRPr lang="pt-BR" dirty="0"/>
        </a:p>
      </dgm:t>
    </dgm:pt>
    <dgm:pt modelId="{FA7BAF97-8CE6-4DE6-92BB-5948948F0AC3}" type="parTrans" cxnId="{91A37973-237E-49F7-8CFA-6D4DFBCD6AEE}">
      <dgm:prSet/>
      <dgm:spPr/>
      <dgm:t>
        <a:bodyPr/>
        <a:lstStyle/>
        <a:p>
          <a:endParaRPr lang="pt-BR"/>
        </a:p>
      </dgm:t>
    </dgm:pt>
    <dgm:pt modelId="{CC5D6A5E-83A4-4D4B-B235-43E0C019ADF8}" type="sibTrans" cxnId="{91A37973-237E-49F7-8CFA-6D4DFBCD6AEE}">
      <dgm:prSet/>
      <dgm:spPr/>
      <dgm:t>
        <a:bodyPr/>
        <a:lstStyle/>
        <a:p>
          <a:endParaRPr lang="pt-BR"/>
        </a:p>
      </dgm:t>
    </dgm:pt>
    <dgm:pt modelId="{E514723B-01D2-4A9A-A954-625237ADFFE6}">
      <dgm:prSet phldrT="[Texto]"/>
      <dgm:spPr/>
      <dgm:t>
        <a:bodyPr/>
        <a:lstStyle/>
        <a:p>
          <a:r>
            <a:rPr lang="pt-BR" dirty="0" smtClean="0"/>
            <a:t>Construir evidências</a:t>
          </a:r>
          <a:endParaRPr lang="pt-BR" dirty="0"/>
        </a:p>
      </dgm:t>
    </dgm:pt>
    <dgm:pt modelId="{FDA1AB02-B5F0-4579-A9C3-C3B5685E4F64}" type="parTrans" cxnId="{2E5AE35D-195C-4129-BCAA-03738B7C2C01}">
      <dgm:prSet/>
      <dgm:spPr/>
      <dgm:t>
        <a:bodyPr/>
        <a:lstStyle/>
        <a:p>
          <a:endParaRPr lang="pt-BR"/>
        </a:p>
      </dgm:t>
    </dgm:pt>
    <dgm:pt modelId="{37FDC401-4EB0-40EB-9C75-F80B5126D42E}" type="sibTrans" cxnId="{2E5AE35D-195C-4129-BCAA-03738B7C2C01}">
      <dgm:prSet/>
      <dgm:spPr/>
      <dgm:t>
        <a:bodyPr/>
        <a:lstStyle/>
        <a:p>
          <a:endParaRPr lang="pt-BR"/>
        </a:p>
      </dgm:t>
    </dgm:pt>
    <dgm:pt modelId="{473A083B-2DA3-4093-9B34-CF9EEB36D33C}" type="pres">
      <dgm:prSet presAssocID="{50B6A83D-03A3-4437-A489-C1C8C9E8AB4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49CB2BF-B9D3-4411-95A4-6421B98D845D}" type="pres">
      <dgm:prSet presAssocID="{A3D33F1F-1511-47D0-A3B3-47C8AAFBC21C}" presName="composite" presStyleCnt="0"/>
      <dgm:spPr/>
    </dgm:pt>
    <dgm:pt modelId="{E80CAA30-19D1-4892-A55C-ACEB3B90786A}" type="pres">
      <dgm:prSet presAssocID="{A3D33F1F-1511-47D0-A3B3-47C8AAFBC21C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9BD6F4E-9102-4199-9244-0A0170D77F77}" type="pres">
      <dgm:prSet presAssocID="{A3D33F1F-1511-47D0-A3B3-47C8AAFBC21C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0464362-5E69-4D59-8C93-1BF28345C464}" type="pres">
      <dgm:prSet presAssocID="{5B0AF020-3D87-4B00-AD98-8D3316D9062F}" presName="space" presStyleCnt="0"/>
      <dgm:spPr/>
    </dgm:pt>
    <dgm:pt modelId="{F4483FD8-6BC4-4046-B213-ED31E4F66063}" type="pres">
      <dgm:prSet presAssocID="{1F845E64-4D58-400A-B818-DF90AAF4C003}" presName="composite" presStyleCnt="0"/>
      <dgm:spPr/>
    </dgm:pt>
    <dgm:pt modelId="{66D83EC3-4525-4CF5-A9FC-1A633A15A7C3}" type="pres">
      <dgm:prSet presAssocID="{1F845E64-4D58-400A-B818-DF90AAF4C003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DAD016D-F2ED-4FA2-874F-2B196F225B52}" type="pres">
      <dgm:prSet presAssocID="{1F845E64-4D58-400A-B818-DF90AAF4C003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B7D27FD-0E36-4EE0-9AC6-C809EC39C211}" type="pres">
      <dgm:prSet presAssocID="{6EAB64BF-2C37-467C-9F7A-79626FDA8DEA}" presName="space" presStyleCnt="0"/>
      <dgm:spPr/>
    </dgm:pt>
    <dgm:pt modelId="{37DA3CF7-9945-4F6E-B5DE-4CBD41F33BC0}" type="pres">
      <dgm:prSet presAssocID="{62AB3E55-8993-41B7-AC74-09A48636F5AF}" presName="composite" presStyleCnt="0"/>
      <dgm:spPr/>
    </dgm:pt>
    <dgm:pt modelId="{AFE147EC-50EE-4784-8192-AFFEF669AB15}" type="pres">
      <dgm:prSet presAssocID="{62AB3E55-8993-41B7-AC74-09A48636F5AF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8982B95-302C-42B6-B9F1-853257A0C72E}" type="pres">
      <dgm:prSet presAssocID="{62AB3E55-8993-41B7-AC74-09A48636F5AF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C99F834-48CF-4ED3-94F9-2F7E4E5FC877}" type="pres">
      <dgm:prSet presAssocID="{A56571C8-DFC0-4390-B3DE-72D43CEDF1E0}" presName="space" presStyleCnt="0"/>
      <dgm:spPr/>
    </dgm:pt>
    <dgm:pt modelId="{5E12570E-4448-41F6-94C2-5E91A5F19AB6}" type="pres">
      <dgm:prSet presAssocID="{4763F884-F0EF-4776-8954-807EDB0EAB6F}" presName="composite" presStyleCnt="0"/>
      <dgm:spPr/>
    </dgm:pt>
    <dgm:pt modelId="{D502D548-94BD-428E-A508-4FD50B80FE4B}" type="pres">
      <dgm:prSet presAssocID="{4763F884-F0EF-4776-8954-807EDB0EAB6F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1968473-9B37-4C6F-8FC5-EC3C0E6BB3F0}" type="pres">
      <dgm:prSet presAssocID="{4763F884-F0EF-4776-8954-807EDB0EAB6F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C8B6607-8511-4D3B-A85B-44D98B9798CC}" srcId="{A3D33F1F-1511-47D0-A3B3-47C8AAFBC21C}" destId="{0BEFDF54-B396-4F79-8D6C-B720E24AE7E9}" srcOrd="1" destOrd="0" parTransId="{D5CCF3D6-11C4-40FE-B73C-6DD71BDEB451}" sibTransId="{0685EEB8-1E22-4C23-9B71-0C29483958E1}"/>
    <dgm:cxn modelId="{7821382A-2E76-4D47-ABA9-D04B9F69B558}" type="presOf" srcId="{0BEFDF54-B396-4F79-8D6C-B720E24AE7E9}" destId="{F9BD6F4E-9102-4199-9244-0A0170D77F77}" srcOrd="0" destOrd="1" presId="urn:microsoft.com/office/officeart/2005/8/layout/hList1"/>
    <dgm:cxn modelId="{F7989CC7-7516-4487-93EF-F60752627056}" srcId="{A3D33F1F-1511-47D0-A3B3-47C8AAFBC21C}" destId="{0C262594-93EC-4F24-A1A4-4A3C8AD7EE71}" srcOrd="0" destOrd="0" parTransId="{88BD8BA0-AC05-4231-83C1-A6DD20BD8D5A}" sibTransId="{03C80E4A-AF62-4C70-B1B9-6C8149550C19}"/>
    <dgm:cxn modelId="{2F9119CC-0FAD-40B9-B3F5-1A914B735A25}" type="presOf" srcId="{1F845E64-4D58-400A-B818-DF90AAF4C003}" destId="{66D83EC3-4525-4CF5-A9FC-1A633A15A7C3}" srcOrd="0" destOrd="0" presId="urn:microsoft.com/office/officeart/2005/8/layout/hList1"/>
    <dgm:cxn modelId="{D495C9CA-91AC-4AF5-91C0-EF1BC2CA172C}" type="presOf" srcId="{62AB3E55-8993-41B7-AC74-09A48636F5AF}" destId="{AFE147EC-50EE-4784-8192-AFFEF669AB15}" srcOrd="0" destOrd="0" presId="urn:microsoft.com/office/officeart/2005/8/layout/hList1"/>
    <dgm:cxn modelId="{2E5AE35D-195C-4129-BCAA-03738B7C2C01}" srcId="{4763F884-F0EF-4776-8954-807EDB0EAB6F}" destId="{E514723B-01D2-4A9A-A954-625237ADFFE6}" srcOrd="1" destOrd="0" parTransId="{FDA1AB02-B5F0-4579-A9C3-C3B5685E4F64}" sibTransId="{37FDC401-4EB0-40EB-9C75-F80B5126D42E}"/>
    <dgm:cxn modelId="{5E8792E8-E32B-4510-AF2D-79C5D60DE485}" type="presOf" srcId="{A3D33F1F-1511-47D0-A3B3-47C8AAFBC21C}" destId="{E80CAA30-19D1-4892-A55C-ACEB3B90786A}" srcOrd="0" destOrd="0" presId="urn:microsoft.com/office/officeart/2005/8/layout/hList1"/>
    <dgm:cxn modelId="{F06A0456-E304-4B51-A7A3-66A5395DD574}" type="presOf" srcId="{4763F884-F0EF-4776-8954-807EDB0EAB6F}" destId="{D502D548-94BD-428E-A508-4FD50B80FE4B}" srcOrd="0" destOrd="0" presId="urn:microsoft.com/office/officeart/2005/8/layout/hList1"/>
    <dgm:cxn modelId="{0D13710E-C91B-4E42-84E1-97957E319BE8}" type="presOf" srcId="{B89C0860-254A-4EFA-ADB7-07869FA883C0}" destId="{ADAD016D-F2ED-4FA2-874F-2B196F225B52}" srcOrd="0" destOrd="0" presId="urn:microsoft.com/office/officeart/2005/8/layout/hList1"/>
    <dgm:cxn modelId="{3161291B-087A-4944-BA80-0012FB285B83}" srcId="{62AB3E55-8993-41B7-AC74-09A48636F5AF}" destId="{12CB73C0-22FF-4230-849A-76268BFF81B7}" srcOrd="0" destOrd="0" parTransId="{9E328D1E-3CE4-4627-B9E1-E3AFE2CD404F}" sibTransId="{A8722284-3559-4BA2-87B7-04AED697C3DA}"/>
    <dgm:cxn modelId="{4B031801-04E4-4BE7-B5A2-FD72155AD052}" type="presOf" srcId="{E514723B-01D2-4A9A-A954-625237ADFFE6}" destId="{F1968473-9B37-4C6F-8FC5-EC3C0E6BB3F0}" srcOrd="0" destOrd="1" presId="urn:microsoft.com/office/officeart/2005/8/layout/hList1"/>
    <dgm:cxn modelId="{91A37973-237E-49F7-8CFA-6D4DFBCD6AEE}" srcId="{4763F884-F0EF-4776-8954-807EDB0EAB6F}" destId="{023AB3C7-711D-4353-92CC-D815657CD832}" srcOrd="0" destOrd="0" parTransId="{FA7BAF97-8CE6-4DE6-92BB-5948948F0AC3}" sibTransId="{CC5D6A5E-83A4-4D4B-B235-43E0C019ADF8}"/>
    <dgm:cxn modelId="{0691C18E-1640-4ED4-A7A7-731A8481624C}" srcId="{62AB3E55-8993-41B7-AC74-09A48636F5AF}" destId="{391E4696-65AA-4718-9CCF-FCC7AA09C324}" srcOrd="1" destOrd="0" parTransId="{52541150-328E-489E-B209-C9E04EDCCC50}" sibTransId="{0E8B6611-094E-4CDB-B105-60A479C7B209}"/>
    <dgm:cxn modelId="{3F4E28A2-1603-4186-9D6B-DB877E3AA887}" type="presOf" srcId="{12CB73C0-22FF-4230-849A-76268BFF81B7}" destId="{08982B95-302C-42B6-B9F1-853257A0C72E}" srcOrd="0" destOrd="0" presId="urn:microsoft.com/office/officeart/2005/8/layout/hList1"/>
    <dgm:cxn modelId="{F9F512E0-6494-462A-AE6C-121F9A345FD6}" srcId="{50B6A83D-03A3-4437-A489-C1C8C9E8AB40}" destId="{A3D33F1F-1511-47D0-A3B3-47C8AAFBC21C}" srcOrd="0" destOrd="0" parTransId="{C06DC3AA-B913-40FE-B8F8-3017E36C81B3}" sibTransId="{5B0AF020-3D87-4B00-AD98-8D3316D9062F}"/>
    <dgm:cxn modelId="{99D56733-9EF7-40B1-A1BE-050596C69ED6}" srcId="{1F845E64-4D58-400A-B818-DF90AAF4C003}" destId="{B89C0860-254A-4EFA-ADB7-07869FA883C0}" srcOrd="0" destOrd="0" parTransId="{3850F02C-6BD7-477D-B979-7F7EB980E201}" sibTransId="{B6AD1756-FB25-4560-BAAE-328875973150}"/>
    <dgm:cxn modelId="{59324675-65C1-47BA-BD62-778C3F5AFD50}" type="presOf" srcId="{391E4696-65AA-4718-9CCF-FCC7AA09C324}" destId="{08982B95-302C-42B6-B9F1-853257A0C72E}" srcOrd="0" destOrd="1" presId="urn:microsoft.com/office/officeart/2005/8/layout/hList1"/>
    <dgm:cxn modelId="{176736B0-1395-43F2-93AD-AF9B2010B2D5}" srcId="{50B6A83D-03A3-4437-A489-C1C8C9E8AB40}" destId="{62AB3E55-8993-41B7-AC74-09A48636F5AF}" srcOrd="2" destOrd="0" parTransId="{9017FB8A-D5DF-4009-8157-568D288BDDFD}" sibTransId="{A56571C8-DFC0-4390-B3DE-72D43CEDF1E0}"/>
    <dgm:cxn modelId="{D2BB4521-9F7A-4C7E-A98F-BB9E35B4DFB1}" type="presOf" srcId="{0C262594-93EC-4F24-A1A4-4A3C8AD7EE71}" destId="{F9BD6F4E-9102-4199-9244-0A0170D77F77}" srcOrd="0" destOrd="0" presId="urn:microsoft.com/office/officeart/2005/8/layout/hList1"/>
    <dgm:cxn modelId="{8E281997-00F8-4C96-99A4-D729BA550416}" srcId="{1F845E64-4D58-400A-B818-DF90AAF4C003}" destId="{23D6D118-F919-4B54-866F-21B1E25762D1}" srcOrd="1" destOrd="0" parTransId="{02B3237F-7C4A-4AE9-A7A7-CD552180EC2F}" sibTransId="{351A92AA-6880-46D8-88CB-B5DFFE0FBAAB}"/>
    <dgm:cxn modelId="{7ECF9B79-5096-4266-B2C7-3C979026847D}" srcId="{50B6A83D-03A3-4437-A489-C1C8C9E8AB40}" destId="{4763F884-F0EF-4776-8954-807EDB0EAB6F}" srcOrd="3" destOrd="0" parTransId="{319B3D93-079B-4203-8636-1EA8277A4359}" sibTransId="{3950A878-3A67-4884-BBFC-F91F19AE1F49}"/>
    <dgm:cxn modelId="{FD34B105-C6F2-4F7F-8234-CF4520AE2AAA}" type="presOf" srcId="{50B6A83D-03A3-4437-A489-C1C8C9E8AB40}" destId="{473A083B-2DA3-4093-9B34-CF9EEB36D33C}" srcOrd="0" destOrd="0" presId="urn:microsoft.com/office/officeart/2005/8/layout/hList1"/>
    <dgm:cxn modelId="{B8B13683-19FE-4BB2-8D99-5B48F8799DE8}" type="presOf" srcId="{23D6D118-F919-4B54-866F-21B1E25762D1}" destId="{ADAD016D-F2ED-4FA2-874F-2B196F225B52}" srcOrd="0" destOrd="1" presId="urn:microsoft.com/office/officeart/2005/8/layout/hList1"/>
    <dgm:cxn modelId="{6635A191-CC58-4A76-B762-34C2830BF781}" type="presOf" srcId="{023AB3C7-711D-4353-92CC-D815657CD832}" destId="{F1968473-9B37-4C6F-8FC5-EC3C0E6BB3F0}" srcOrd="0" destOrd="0" presId="urn:microsoft.com/office/officeart/2005/8/layout/hList1"/>
    <dgm:cxn modelId="{A4655C7F-1606-44D4-B7B2-1E034527D793}" srcId="{50B6A83D-03A3-4437-A489-C1C8C9E8AB40}" destId="{1F845E64-4D58-400A-B818-DF90AAF4C003}" srcOrd="1" destOrd="0" parTransId="{FCF21DA3-912F-4DC1-95EB-0DDB6E25C323}" sibTransId="{6EAB64BF-2C37-467C-9F7A-79626FDA8DEA}"/>
    <dgm:cxn modelId="{EF733F53-AABA-445E-86EE-E16D0038FF1F}" type="presParOf" srcId="{473A083B-2DA3-4093-9B34-CF9EEB36D33C}" destId="{649CB2BF-B9D3-4411-95A4-6421B98D845D}" srcOrd="0" destOrd="0" presId="urn:microsoft.com/office/officeart/2005/8/layout/hList1"/>
    <dgm:cxn modelId="{6A104828-8B3B-4E94-B3B2-41DCBABADA3A}" type="presParOf" srcId="{649CB2BF-B9D3-4411-95A4-6421B98D845D}" destId="{E80CAA30-19D1-4892-A55C-ACEB3B90786A}" srcOrd="0" destOrd="0" presId="urn:microsoft.com/office/officeart/2005/8/layout/hList1"/>
    <dgm:cxn modelId="{B051279A-84B0-434E-A1E3-20805C676D05}" type="presParOf" srcId="{649CB2BF-B9D3-4411-95A4-6421B98D845D}" destId="{F9BD6F4E-9102-4199-9244-0A0170D77F77}" srcOrd="1" destOrd="0" presId="urn:microsoft.com/office/officeart/2005/8/layout/hList1"/>
    <dgm:cxn modelId="{FD71334D-7BA2-46C4-B9B4-C92BE30BC4DB}" type="presParOf" srcId="{473A083B-2DA3-4093-9B34-CF9EEB36D33C}" destId="{70464362-5E69-4D59-8C93-1BF28345C464}" srcOrd="1" destOrd="0" presId="urn:microsoft.com/office/officeart/2005/8/layout/hList1"/>
    <dgm:cxn modelId="{A962E522-BAAF-4B45-B5A5-CC69808CA24C}" type="presParOf" srcId="{473A083B-2DA3-4093-9B34-CF9EEB36D33C}" destId="{F4483FD8-6BC4-4046-B213-ED31E4F66063}" srcOrd="2" destOrd="0" presId="urn:microsoft.com/office/officeart/2005/8/layout/hList1"/>
    <dgm:cxn modelId="{C94C68BC-60B3-4944-87AE-140D0614529B}" type="presParOf" srcId="{F4483FD8-6BC4-4046-B213-ED31E4F66063}" destId="{66D83EC3-4525-4CF5-A9FC-1A633A15A7C3}" srcOrd="0" destOrd="0" presId="urn:microsoft.com/office/officeart/2005/8/layout/hList1"/>
    <dgm:cxn modelId="{0B55F2E0-3326-4F3C-84DE-5C71386B8A21}" type="presParOf" srcId="{F4483FD8-6BC4-4046-B213-ED31E4F66063}" destId="{ADAD016D-F2ED-4FA2-874F-2B196F225B52}" srcOrd="1" destOrd="0" presId="urn:microsoft.com/office/officeart/2005/8/layout/hList1"/>
    <dgm:cxn modelId="{7F678C03-3599-473C-852D-F6AD54DB76D9}" type="presParOf" srcId="{473A083B-2DA3-4093-9B34-CF9EEB36D33C}" destId="{EB7D27FD-0E36-4EE0-9AC6-C809EC39C211}" srcOrd="3" destOrd="0" presId="urn:microsoft.com/office/officeart/2005/8/layout/hList1"/>
    <dgm:cxn modelId="{24D300DA-8FB6-4A34-9F1C-569764572DCE}" type="presParOf" srcId="{473A083B-2DA3-4093-9B34-CF9EEB36D33C}" destId="{37DA3CF7-9945-4F6E-B5DE-4CBD41F33BC0}" srcOrd="4" destOrd="0" presId="urn:microsoft.com/office/officeart/2005/8/layout/hList1"/>
    <dgm:cxn modelId="{C1E4D719-65B5-48D6-8C08-B7558887C2EE}" type="presParOf" srcId="{37DA3CF7-9945-4F6E-B5DE-4CBD41F33BC0}" destId="{AFE147EC-50EE-4784-8192-AFFEF669AB15}" srcOrd="0" destOrd="0" presId="urn:microsoft.com/office/officeart/2005/8/layout/hList1"/>
    <dgm:cxn modelId="{2A934BB6-3138-425A-8B6E-95519C627072}" type="presParOf" srcId="{37DA3CF7-9945-4F6E-B5DE-4CBD41F33BC0}" destId="{08982B95-302C-42B6-B9F1-853257A0C72E}" srcOrd="1" destOrd="0" presId="urn:microsoft.com/office/officeart/2005/8/layout/hList1"/>
    <dgm:cxn modelId="{E67EB78F-1552-40BB-8B74-EA0F97B09EF4}" type="presParOf" srcId="{473A083B-2DA3-4093-9B34-CF9EEB36D33C}" destId="{9C99F834-48CF-4ED3-94F9-2F7E4E5FC877}" srcOrd="5" destOrd="0" presId="urn:microsoft.com/office/officeart/2005/8/layout/hList1"/>
    <dgm:cxn modelId="{821DA342-BEB1-4889-831C-67C86D2B634B}" type="presParOf" srcId="{473A083B-2DA3-4093-9B34-CF9EEB36D33C}" destId="{5E12570E-4448-41F6-94C2-5E91A5F19AB6}" srcOrd="6" destOrd="0" presId="urn:microsoft.com/office/officeart/2005/8/layout/hList1"/>
    <dgm:cxn modelId="{1F93AB00-76C3-4125-A452-F284AFEED530}" type="presParOf" srcId="{5E12570E-4448-41F6-94C2-5E91A5F19AB6}" destId="{D502D548-94BD-428E-A508-4FD50B80FE4B}" srcOrd="0" destOrd="0" presId="urn:microsoft.com/office/officeart/2005/8/layout/hList1"/>
    <dgm:cxn modelId="{9AE73116-1FBB-4005-BD5C-00EBA96EAF1B}" type="presParOf" srcId="{5E12570E-4448-41F6-94C2-5E91A5F19AB6}" destId="{F1968473-9B37-4C6F-8FC5-EC3C0E6BB3F0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98A4FC5-81CC-4F11-AA7D-439143FCDF6A}" type="doc">
      <dgm:prSet loTypeId="urn:microsoft.com/office/officeart/2005/8/layout/lProcess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91826EC1-34EC-4631-A040-BF310A500F33}">
      <dgm:prSet phldrT="[Texto]" custT="1"/>
      <dgm:spPr/>
      <dgm:t>
        <a:bodyPr/>
        <a:lstStyle/>
        <a:p>
          <a:r>
            <a:rPr lang="pt-BR" sz="1400" dirty="0" smtClean="0"/>
            <a:t>Regulação e Governança</a:t>
          </a:r>
          <a:endParaRPr lang="pt-BR" sz="1400" dirty="0"/>
        </a:p>
      </dgm:t>
    </dgm:pt>
    <dgm:pt modelId="{BE06B990-7EE0-4DBB-AA1E-89D461840630}" type="parTrans" cxnId="{4EF48E25-F398-4A6D-8593-0B9909C7FA44}">
      <dgm:prSet/>
      <dgm:spPr/>
      <dgm:t>
        <a:bodyPr/>
        <a:lstStyle/>
        <a:p>
          <a:endParaRPr lang="pt-BR" sz="3200"/>
        </a:p>
      </dgm:t>
    </dgm:pt>
    <dgm:pt modelId="{AA2B24C2-0FEB-446F-83C4-9DF272F2D6CB}" type="sibTrans" cxnId="{4EF48E25-F398-4A6D-8593-0B9909C7FA44}">
      <dgm:prSet/>
      <dgm:spPr/>
      <dgm:t>
        <a:bodyPr/>
        <a:lstStyle/>
        <a:p>
          <a:endParaRPr lang="pt-BR" sz="3200"/>
        </a:p>
      </dgm:t>
    </dgm:pt>
    <dgm:pt modelId="{CD633656-524E-43F1-A2A9-12828F22C2FA}">
      <dgm:prSet phldrT="[Texto]" custT="1"/>
      <dgm:spPr/>
      <dgm:t>
        <a:bodyPr/>
        <a:lstStyle/>
        <a:p>
          <a:r>
            <a:rPr lang="pt-BR" sz="1100" dirty="0" smtClean="0"/>
            <a:t>Oportunidade</a:t>
          </a:r>
          <a:endParaRPr lang="pt-BR" sz="1100" dirty="0"/>
        </a:p>
      </dgm:t>
    </dgm:pt>
    <dgm:pt modelId="{18B72B98-9BC7-490F-8CCA-2790369EB200}" type="parTrans" cxnId="{238318CC-C152-4F03-85DF-D50289709CD4}">
      <dgm:prSet/>
      <dgm:spPr/>
      <dgm:t>
        <a:bodyPr/>
        <a:lstStyle/>
        <a:p>
          <a:endParaRPr lang="pt-BR" sz="3200"/>
        </a:p>
      </dgm:t>
    </dgm:pt>
    <dgm:pt modelId="{22CCC86A-7E5A-43A1-80AB-5368206CE65D}" type="sibTrans" cxnId="{238318CC-C152-4F03-85DF-D50289709CD4}">
      <dgm:prSet/>
      <dgm:spPr/>
      <dgm:t>
        <a:bodyPr/>
        <a:lstStyle/>
        <a:p>
          <a:endParaRPr lang="pt-BR" sz="3200"/>
        </a:p>
      </dgm:t>
    </dgm:pt>
    <dgm:pt modelId="{B3B15F44-1839-4106-BD1A-A2C1BF42824A}">
      <dgm:prSet phldrT="[Texto]" custT="1"/>
      <dgm:spPr/>
      <dgm:t>
        <a:bodyPr/>
        <a:lstStyle/>
        <a:p>
          <a:r>
            <a:rPr lang="pt-BR" sz="1100" dirty="0" smtClean="0"/>
            <a:t>Coerência</a:t>
          </a:r>
          <a:endParaRPr lang="pt-BR" sz="1100" dirty="0"/>
        </a:p>
      </dgm:t>
    </dgm:pt>
    <dgm:pt modelId="{4C3C6E44-8F06-4DC8-988A-92C717B6BDEA}" type="parTrans" cxnId="{BBD0B0A3-2A1E-42A8-9D34-CDF754EEB14B}">
      <dgm:prSet/>
      <dgm:spPr/>
      <dgm:t>
        <a:bodyPr/>
        <a:lstStyle/>
        <a:p>
          <a:endParaRPr lang="pt-BR" sz="3200"/>
        </a:p>
      </dgm:t>
    </dgm:pt>
    <dgm:pt modelId="{F1181631-856F-47A0-99D4-F64346C0F402}" type="sibTrans" cxnId="{BBD0B0A3-2A1E-42A8-9D34-CDF754EEB14B}">
      <dgm:prSet/>
      <dgm:spPr/>
      <dgm:t>
        <a:bodyPr/>
        <a:lstStyle/>
        <a:p>
          <a:endParaRPr lang="pt-BR" sz="3200"/>
        </a:p>
      </dgm:t>
    </dgm:pt>
    <dgm:pt modelId="{A7A9B322-C77C-48FE-BF95-2F918B472DD9}">
      <dgm:prSet phldrT="[Texto]" custT="1"/>
      <dgm:spPr/>
      <dgm:t>
        <a:bodyPr/>
        <a:lstStyle/>
        <a:p>
          <a:r>
            <a:rPr lang="pt-BR" sz="1400" dirty="0" smtClean="0"/>
            <a:t>Liderança</a:t>
          </a:r>
          <a:endParaRPr lang="pt-BR" sz="1400" dirty="0"/>
        </a:p>
      </dgm:t>
    </dgm:pt>
    <dgm:pt modelId="{27A16C79-5960-4A0D-BFE8-498AC78BF840}" type="parTrans" cxnId="{6DF24566-65BC-49CE-A145-D1DB4D8CDB92}">
      <dgm:prSet/>
      <dgm:spPr/>
      <dgm:t>
        <a:bodyPr/>
        <a:lstStyle/>
        <a:p>
          <a:endParaRPr lang="pt-BR" sz="3200"/>
        </a:p>
      </dgm:t>
    </dgm:pt>
    <dgm:pt modelId="{ED85ED98-4BFA-47D3-BCDA-CF94F41068A3}" type="sibTrans" cxnId="{6DF24566-65BC-49CE-A145-D1DB4D8CDB92}">
      <dgm:prSet/>
      <dgm:spPr/>
      <dgm:t>
        <a:bodyPr/>
        <a:lstStyle/>
        <a:p>
          <a:endParaRPr lang="pt-BR" sz="3200"/>
        </a:p>
      </dgm:t>
    </dgm:pt>
    <dgm:pt modelId="{D1313E9B-4F2C-4ED4-89D0-33CAD01534F9}">
      <dgm:prSet phldrT="[Texto]" custT="1"/>
      <dgm:spPr/>
      <dgm:t>
        <a:bodyPr/>
        <a:lstStyle/>
        <a:p>
          <a:r>
            <a:rPr lang="pt-BR" sz="1100" dirty="0" smtClean="0"/>
            <a:t>Organizacional (</a:t>
          </a:r>
          <a:r>
            <a:rPr lang="pt-BR" sz="1100" dirty="0" err="1" smtClean="0"/>
            <a:t>board</a:t>
          </a:r>
          <a:r>
            <a:rPr lang="pt-BR" sz="1100" dirty="0" smtClean="0"/>
            <a:t>)</a:t>
          </a:r>
          <a:endParaRPr lang="pt-BR" sz="1100" dirty="0"/>
        </a:p>
      </dgm:t>
    </dgm:pt>
    <dgm:pt modelId="{C9FC7B76-F091-4FBC-BDBA-BD5783FDD4B7}" type="parTrans" cxnId="{602F0D70-32F2-499F-8618-656D31425535}">
      <dgm:prSet/>
      <dgm:spPr/>
      <dgm:t>
        <a:bodyPr/>
        <a:lstStyle/>
        <a:p>
          <a:endParaRPr lang="pt-BR" sz="3200"/>
        </a:p>
      </dgm:t>
    </dgm:pt>
    <dgm:pt modelId="{350D8F55-72C9-4D0A-BF41-4D3303D2013F}" type="sibTrans" cxnId="{602F0D70-32F2-499F-8618-656D31425535}">
      <dgm:prSet/>
      <dgm:spPr/>
      <dgm:t>
        <a:bodyPr/>
        <a:lstStyle/>
        <a:p>
          <a:endParaRPr lang="pt-BR" sz="3200"/>
        </a:p>
      </dgm:t>
    </dgm:pt>
    <dgm:pt modelId="{FF9DAA4A-7B3A-4136-B136-AC9BE56C1A04}">
      <dgm:prSet phldrT="[Texto]" custT="1"/>
      <dgm:spPr/>
      <dgm:t>
        <a:bodyPr/>
        <a:lstStyle/>
        <a:p>
          <a:r>
            <a:rPr lang="pt-BR" sz="1100" dirty="0" smtClean="0"/>
            <a:t>Pacientes e cuidadores </a:t>
          </a:r>
          <a:endParaRPr lang="pt-BR" sz="1100" dirty="0"/>
        </a:p>
      </dgm:t>
    </dgm:pt>
    <dgm:pt modelId="{9177C5BD-5F77-4C4D-AF6C-0C49502F8569}" type="parTrans" cxnId="{8E0083E4-847C-41CA-853E-05B19376EE22}">
      <dgm:prSet/>
      <dgm:spPr/>
      <dgm:t>
        <a:bodyPr/>
        <a:lstStyle/>
        <a:p>
          <a:endParaRPr lang="pt-BR" sz="3200"/>
        </a:p>
      </dgm:t>
    </dgm:pt>
    <dgm:pt modelId="{EB4BA04E-75EF-49CD-B773-9C832B32A133}" type="sibTrans" cxnId="{8E0083E4-847C-41CA-853E-05B19376EE22}">
      <dgm:prSet/>
      <dgm:spPr/>
      <dgm:t>
        <a:bodyPr/>
        <a:lstStyle/>
        <a:p>
          <a:endParaRPr lang="pt-BR" sz="3200"/>
        </a:p>
      </dgm:t>
    </dgm:pt>
    <dgm:pt modelId="{63B4A6F1-6E87-4F63-9AF5-068AFC9627F7}">
      <dgm:prSet phldrT="[Texto]" custT="1"/>
      <dgm:spPr/>
      <dgm:t>
        <a:bodyPr/>
        <a:lstStyle/>
        <a:p>
          <a:r>
            <a:rPr lang="pt-BR" sz="1400" dirty="0" smtClean="0"/>
            <a:t>Educação e Treinamento</a:t>
          </a:r>
          <a:endParaRPr lang="pt-BR" sz="1400" dirty="0"/>
        </a:p>
      </dgm:t>
    </dgm:pt>
    <dgm:pt modelId="{3DF88C92-09EC-4D1F-A3BC-7C7B1E748669}" type="parTrans" cxnId="{FBB3F7C9-5BED-4158-AA42-D0D1AAC19EAE}">
      <dgm:prSet/>
      <dgm:spPr/>
      <dgm:t>
        <a:bodyPr/>
        <a:lstStyle/>
        <a:p>
          <a:endParaRPr lang="pt-BR" sz="3200"/>
        </a:p>
      </dgm:t>
    </dgm:pt>
    <dgm:pt modelId="{2C078BDC-0837-4E00-A5D6-CD2F8F983D3F}" type="sibTrans" cxnId="{FBB3F7C9-5BED-4158-AA42-D0D1AAC19EAE}">
      <dgm:prSet/>
      <dgm:spPr/>
      <dgm:t>
        <a:bodyPr/>
        <a:lstStyle/>
        <a:p>
          <a:endParaRPr lang="pt-BR" sz="3200"/>
        </a:p>
      </dgm:t>
    </dgm:pt>
    <dgm:pt modelId="{B52FF275-5C4C-4D98-9E23-6AB78145CF18}">
      <dgm:prSet phldrT="[Texto]" custT="1"/>
      <dgm:spPr/>
      <dgm:t>
        <a:bodyPr/>
        <a:lstStyle/>
        <a:p>
          <a:r>
            <a:rPr lang="pt-BR" sz="1100" dirty="0" smtClean="0"/>
            <a:t>Formação </a:t>
          </a:r>
        </a:p>
        <a:p>
          <a:r>
            <a:rPr lang="pt-BR" sz="1000" dirty="0" smtClean="0"/>
            <a:t>(conhecimento interpessoal)</a:t>
          </a:r>
          <a:endParaRPr lang="pt-BR" sz="1000" dirty="0"/>
        </a:p>
      </dgm:t>
    </dgm:pt>
    <dgm:pt modelId="{1A19FF42-DB23-4AC9-95EB-9A5D123D3164}" type="parTrans" cxnId="{7BC69F70-3B74-43F4-AAE0-8B69EDED482F}">
      <dgm:prSet/>
      <dgm:spPr/>
      <dgm:t>
        <a:bodyPr/>
        <a:lstStyle/>
        <a:p>
          <a:endParaRPr lang="pt-BR" sz="3200"/>
        </a:p>
      </dgm:t>
    </dgm:pt>
    <dgm:pt modelId="{6B62A306-8D60-4E24-B4DA-4AE7ECF7EFDB}" type="sibTrans" cxnId="{7BC69F70-3B74-43F4-AAE0-8B69EDED482F}">
      <dgm:prSet/>
      <dgm:spPr/>
      <dgm:t>
        <a:bodyPr/>
        <a:lstStyle/>
        <a:p>
          <a:endParaRPr lang="pt-BR" sz="3200"/>
        </a:p>
      </dgm:t>
    </dgm:pt>
    <dgm:pt modelId="{A69D1B62-9ACD-4C4F-ACCB-3A029D22C708}">
      <dgm:prSet phldrT="[Texto]" custT="1"/>
      <dgm:spPr/>
      <dgm:t>
        <a:bodyPr/>
        <a:lstStyle/>
        <a:p>
          <a:r>
            <a:rPr lang="pt-BR" sz="1100" dirty="0" smtClean="0"/>
            <a:t>Transformação da prática </a:t>
          </a:r>
        </a:p>
        <a:p>
          <a:r>
            <a:rPr lang="pt-BR" sz="1000" dirty="0" smtClean="0"/>
            <a:t>(hierarquias, cultura da culpa, medo)</a:t>
          </a:r>
          <a:endParaRPr lang="pt-BR" sz="1000" dirty="0"/>
        </a:p>
      </dgm:t>
    </dgm:pt>
    <dgm:pt modelId="{7CAC41B7-9451-45F7-8891-30725D83062C}" type="parTrans" cxnId="{B4B4DC19-DB59-4E6F-9118-74CCE0A5C59D}">
      <dgm:prSet/>
      <dgm:spPr/>
      <dgm:t>
        <a:bodyPr/>
        <a:lstStyle/>
        <a:p>
          <a:endParaRPr lang="pt-BR" sz="3200"/>
        </a:p>
      </dgm:t>
    </dgm:pt>
    <dgm:pt modelId="{E7A5D420-D9FE-433E-A4DB-E159B9DB2642}" type="sibTrans" cxnId="{B4B4DC19-DB59-4E6F-9118-74CCE0A5C59D}">
      <dgm:prSet/>
      <dgm:spPr/>
      <dgm:t>
        <a:bodyPr/>
        <a:lstStyle/>
        <a:p>
          <a:endParaRPr lang="pt-BR" sz="3200"/>
        </a:p>
      </dgm:t>
    </dgm:pt>
    <dgm:pt modelId="{B4617236-FDC7-4D76-91A5-8B565BD5EAA1}">
      <dgm:prSet custT="1"/>
      <dgm:spPr/>
      <dgm:t>
        <a:bodyPr/>
        <a:lstStyle/>
        <a:p>
          <a:r>
            <a:rPr lang="pt-BR" sz="1100" dirty="0" smtClean="0"/>
            <a:t>Foco</a:t>
          </a:r>
          <a:endParaRPr lang="pt-BR" sz="1100" dirty="0"/>
        </a:p>
      </dgm:t>
    </dgm:pt>
    <dgm:pt modelId="{2A81386C-5454-4F96-BB29-7A325125FBD3}" type="parTrans" cxnId="{2D832419-E3BA-4B2E-A918-14D3D9C7CDBA}">
      <dgm:prSet/>
      <dgm:spPr/>
      <dgm:t>
        <a:bodyPr/>
        <a:lstStyle/>
        <a:p>
          <a:endParaRPr lang="pt-BR" sz="3200"/>
        </a:p>
      </dgm:t>
    </dgm:pt>
    <dgm:pt modelId="{507F4E84-6A47-439E-89AB-B9E1BD6332B2}" type="sibTrans" cxnId="{2D832419-E3BA-4B2E-A918-14D3D9C7CDBA}">
      <dgm:prSet/>
      <dgm:spPr/>
      <dgm:t>
        <a:bodyPr/>
        <a:lstStyle/>
        <a:p>
          <a:endParaRPr lang="pt-BR" sz="3200"/>
        </a:p>
      </dgm:t>
    </dgm:pt>
    <dgm:pt modelId="{6C4284F4-B4BC-4B16-9B98-7E22D499D47B}">
      <dgm:prSet custT="1"/>
      <dgm:spPr/>
      <dgm:t>
        <a:bodyPr/>
        <a:lstStyle/>
        <a:p>
          <a:r>
            <a:rPr lang="pt-BR" sz="1100" dirty="0" smtClean="0"/>
            <a:t>Transparência</a:t>
          </a:r>
          <a:endParaRPr lang="pt-BR" sz="1100" dirty="0"/>
        </a:p>
      </dgm:t>
    </dgm:pt>
    <dgm:pt modelId="{193E0309-036D-485A-842E-2FE7F6E6DE0A}" type="parTrans" cxnId="{C7911B98-3B62-4F13-B05F-204A64FC51CA}">
      <dgm:prSet/>
      <dgm:spPr/>
      <dgm:t>
        <a:bodyPr/>
        <a:lstStyle/>
        <a:p>
          <a:endParaRPr lang="pt-BR" sz="3200"/>
        </a:p>
      </dgm:t>
    </dgm:pt>
    <dgm:pt modelId="{E249D7B0-475C-49E4-AFCA-60EE2880CEB0}" type="sibTrans" cxnId="{C7911B98-3B62-4F13-B05F-204A64FC51CA}">
      <dgm:prSet/>
      <dgm:spPr/>
      <dgm:t>
        <a:bodyPr/>
        <a:lstStyle/>
        <a:p>
          <a:endParaRPr lang="pt-BR" sz="3200"/>
        </a:p>
      </dgm:t>
    </dgm:pt>
    <dgm:pt modelId="{14355830-412C-482E-8684-DBB8BBCA58B0}">
      <dgm:prSet custT="1"/>
      <dgm:spPr/>
      <dgm:t>
        <a:bodyPr/>
        <a:lstStyle/>
        <a:p>
          <a:r>
            <a:rPr lang="pt-BR" sz="1100" dirty="0" smtClean="0"/>
            <a:t>Responsabilidade </a:t>
          </a:r>
          <a:endParaRPr lang="pt-BR" sz="1100" dirty="0"/>
        </a:p>
      </dgm:t>
    </dgm:pt>
    <dgm:pt modelId="{D2E9E758-73ED-446F-9FCB-7706D28E14F4}" type="parTrans" cxnId="{17ACEED6-2D8F-4DBE-A6BB-D75971682AE8}">
      <dgm:prSet/>
      <dgm:spPr/>
      <dgm:t>
        <a:bodyPr/>
        <a:lstStyle/>
        <a:p>
          <a:endParaRPr lang="pt-BR" sz="3200"/>
        </a:p>
      </dgm:t>
    </dgm:pt>
    <dgm:pt modelId="{53BEB547-4158-4677-9908-F53D6CA38D6B}" type="sibTrans" cxnId="{17ACEED6-2D8F-4DBE-A6BB-D75971682AE8}">
      <dgm:prSet/>
      <dgm:spPr/>
      <dgm:t>
        <a:bodyPr/>
        <a:lstStyle/>
        <a:p>
          <a:endParaRPr lang="pt-BR" sz="3200"/>
        </a:p>
      </dgm:t>
    </dgm:pt>
    <dgm:pt modelId="{1F59B639-615F-42AA-B360-5DB014DE1E67}">
      <dgm:prSet custT="1"/>
      <dgm:spPr/>
      <dgm:t>
        <a:bodyPr/>
        <a:lstStyle/>
        <a:p>
          <a:r>
            <a:rPr lang="pt-BR" sz="1100" dirty="0" smtClean="0"/>
            <a:t>Agilidade</a:t>
          </a:r>
          <a:endParaRPr lang="pt-BR" sz="1100" dirty="0"/>
        </a:p>
      </dgm:t>
    </dgm:pt>
    <dgm:pt modelId="{B9765524-FAA5-4DD9-A4D5-8D0C9A1116CE}" type="parTrans" cxnId="{FBAACBD1-0F29-4931-A7A7-2C59BDC8E600}">
      <dgm:prSet/>
      <dgm:spPr/>
      <dgm:t>
        <a:bodyPr/>
        <a:lstStyle/>
        <a:p>
          <a:endParaRPr lang="pt-BR" sz="3200"/>
        </a:p>
      </dgm:t>
    </dgm:pt>
    <dgm:pt modelId="{F8DEBCD9-F157-45EA-9672-91E2ABF4FB2A}" type="sibTrans" cxnId="{FBAACBD1-0F29-4931-A7A7-2C59BDC8E600}">
      <dgm:prSet/>
      <dgm:spPr/>
      <dgm:t>
        <a:bodyPr/>
        <a:lstStyle/>
        <a:p>
          <a:endParaRPr lang="pt-BR" sz="3200"/>
        </a:p>
      </dgm:t>
    </dgm:pt>
    <dgm:pt modelId="{D7923D98-1A69-44D8-AE75-77BAAC0846D0}">
      <dgm:prSet custT="1"/>
      <dgm:spPr/>
      <dgm:t>
        <a:bodyPr/>
        <a:lstStyle/>
        <a:p>
          <a:r>
            <a:rPr lang="pt-BR" sz="1400" dirty="0" smtClean="0"/>
            <a:t>Informação </a:t>
          </a:r>
          <a:endParaRPr lang="pt-BR" sz="1400" dirty="0"/>
        </a:p>
      </dgm:t>
    </dgm:pt>
    <dgm:pt modelId="{E32AEBCD-DC8D-412F-ABE4-A6F4EB39D1B0}" type="parTrans" cxnId="{BBFAFAF4-87D9-4B94-A99F-C8F770011967}">
      <dgm:prSet/>
      <dgm:spPr/>
      <dgm:t>
        <a:bodyPr/>
        <a:lstStyle/>
        <a:p>
          <a:endParaRPr lang="pt-BR" sz="3200"/>
        </a:p>
      </dgm:t>
    </dgm:pt>
    <dgm:pt modelId="{18DC12EB-409A-4105-89F1-2FC35681B929}" type="sibTrans" cxnId="{BBFAFAF4-87D9-4B94-A99F-C8F770011967}">
      <dgm:prSet/>
      <dgm:spPr/>
      <dgm:t>
        <a:bodyPr/>
        <a:lstStyle/>
        <a:p>
          <a:endParaRPr lang="pt-BR" sz="3200"/>
        </a:p>
      </dgm:t>
    </dgm:pt>
    <dgm:pt modelId="{12E1A0A4-E2FE-4C5C-BF14-294FF0C6E5B1}">
      <dgm:prSet custT="1"/>
      <dgm:spPr/>
      <dgm:t>
        <a:bodyPr/>
        <a:lstStyle/>
        <a:p>
          <a:r>
            <a:rPr lang="pt-BR" sz="1100" dirty="0" smtClean="0"/>
            <a:t>Mensuração</a:t>
          </a:r>
        </a:p>
        <a:p>
          <a:r>
            <a:rPr lang="pt-BR" sz="1100" dirty="0" smtClean="0"/>
            <a:t>(Reativo e Ativo) </a:t>
          </a:r>
          <a:endParaRPr lang="pt-BR" sz="1100" dirty="0"/>
        </a:p>
      </dgm:t>
    </dgm:pt>
    <dgm:pt modelId="{C1ADE2DD-2C2B-4B33-AD0C-FDF32E360EE4}" type="parTrans" cxnId="{736AC704-310C-4E06-942A-9414677075AB}">
      <dgm:prSet/>
      <dgm:spPr/>
      <dgm:t>
        <a:bodyPr/>
        <a:lstStyle/>
        <a:p>
          <a:endParaRPr lang="pt-BR" sz="3200"/>
        </a:p>
      </dgm:t>
    </dgm:pt>
    <dgm:pt modelId="{B5278E97-B943-47BC-BCD6-F868CE35FEFC}" type="sibTrans" cxnId="{736AC704-310C-4E06-942A-9414677075AB}">
      <dgm:prSet/>
      <dgm:spPr/>
      <dgm:t>
        <a:bodyPr/>
        <a:lstStyle/>
        <a:p>
          <a:endParaRPr lang="pt-BR" sz="3200"/>
        </a:p>
      </dgm:t>
    </dgm:pt>
    <dgm:pt modelId="{791C2222-6EE3-4B24-A2CE-4A041477FDD5}">
      <dgm:prSet custT="1"/>
      <dgm:spPr/>
      <dgm:t>
        <a:bodyPr/>
        <a:lstStyle/>
        <a:p>
          <a:r>
            <a:rPr lang="pt-BR" sz="1100" dirty="0" smtClean="0"/>
            <a:t>Análise </a:t>
          </a:r>
          <a:endParaRPr lang="pt-BR" sz="1100" dirty="0"/>
        </a:p>
      </dgm:t>
    </dgm:pt>
    <dgm:pt modelId="{FBD33C5B-0C87-4378-B4AE-B30810662D25}" type="parTrans" cxnId="{A58BF609-0BAB-4424-BC88-515A52F80252}">
      <dgm:prSet/>
      <dgm:spPr/>
      <dgm:t>
        <a:bodyPr/>
        <a:lstStyle/>
        <a:p>
          <a:endParaRPr lang="pt-BR" sz="3200"/>
        </a:p>
      </dgm:t>
    </dgm:pt>
    <dgm:pt modelId="{8B818B30-DD27-40E6-9829-7C32E7635CDA}" type="sibTrans" cxnId="{A58BF609-0BAB-4424-BC88-515A52F80252}">
      <dgm:prSet/>
      <dgm:spPr/>
      <dgm:t>
        <a:bodyPr/>
        <a:lstStyle/>
        <a:p>
          <a:endParaRPr lang="pt-BR" sz="3200"/>
        </a:p>
      </dgm:t>
    </dgm:pt>
    <dgm:pt modelId="{4CDD598F-9BED-4D78-9E8A-D97D654AC5B0}">
      <dgm:prSet custT="1"/>
      <dgm:spPr/>
      <dgm:t>
        <a:bodyPr/>
        <a:lstStyle/>
        <a:p>
          <a:r>
            <a:rPr lang="pt-BR" sz="1100" dirty="0" smtClean="0"/>
            <a:t>Compreensão </a:t>
          </a:r>
          <a:endParaRPr lang="pt-BR" sz="1100" dirty="0"/>
        </a:p>
      </dgm:t>
    </dgm:pt>
    <dgm:pt modelId="{E7BFA74B-DB5A-43A3-8E2A-D7B409712539}" type="parTrans" cxnId="{9E922C16-4D1F-4AFE-9A27-08118C5101DF}">
      <dgm:prSet/>
      <dgm:spPr/>
      <dgm:t>
        <a:bodyPr/>
        <a:lstStyle/>
        <a:p>
          <a:endParaRPr lang="pt-BR" sz="3200"/>
        </a:p>
      </dgm:t>
    </dgm:pt>
    <dgm:pt modelId="{C04B1D7F-74B0-4D1D-A509-EFDFCD2FEB01}" type="sibTrans" cxnId="{9E922C16-4D1F-4AFE-9A27-08118C5101DF}">
      <dgm:prSet/>
      <dgm:spPr/>
      <dgm:t>
        <a:bodyPr/>
        <a:lstStyle/>
        <a:p>
          <a:endParaRPr lang="pt-BR" sz="3200"/>
        </a:p>
      </dgm:t>
    </dgm:pt>
    <dgm:pt modelId="{614541D6-1BBE-4A33-9E7A-7E7BBD043FAF}">
      <dgm:prSet custT="1"/>
      <dgm:spPr/>
      <dgm:t>
        <a:bodyPr/>
        <a:lstStyle/>
        <a:p>
          <a:r>
            <a:rPr lang="pt-BR" sz="1100" dirty="0" smtClean="0"/>
            <a:t>Novo conhecimento</a:t>
          </a:r>
          <a:endParaRPr lang="pt-BR" sz="1100" dirty="0"/>
        </a:p>
      </dgm:t>
    </dgm:pt>
    <dgm:pt modelId="{F453D3E8-64C3-4504-B044-DAFE9EC90354}" type="parTrans" cxnId="{843DC8DA-9F9F-4674-B159-792A35E3578D}">
      <dgm:prSet/>
      <dgm:spPr/>
      <dgm:t>
        <a:bodyPr/>
        <a:lstStyle/>
        <a:p>
          <a:endParaRPr lang="pt-BR" sz="3200"/>
        </a:p>
      </dgm:t>
    </dgm:pt>
    <dgm:pt modelId="{FA99E435-A643-4CB9-97C6-E0B3A2416041}" type="sibTrans" cxnId="{843DC8DA-9F9F-4674-B159-792A35E3578D}">
      <dgm:prSet/>
      <dgm:spPr/>
      <dgm:t>
        <a:bodyPr/>
        <a:lstStyle/>
        <a:p>
          <a:endParaRPr lang="pt-BR" sz="3200"/>
        </a:p>
      </dgm:t>
    </dgm:pt>
    <dgm:pt modelId="{F4887B82-E3EE-4DB7-BBB7-F6DE76727DFB}">
      <dgm:prSet custT="1"/>
      <dgm:spPr/>
      <dgm:t>
        <a:bodyPr/>
        <a:lstStyle/>
        <a:p>
          <a:r>
            <a:rPr lang="pt-BR" sz="1400" dirty="0" smtClean="0"/>
            <a:t>Saúde digital</a:t>
          </a:r>
          <a:endParaRPr lang="pt-BR" sz="1400" dirty="0"/>
        </a:p>
      </dgm:t>
    </dgm:pt>
    <dgm:pt modelId="{61B20CA2-01BB-49A1-8CC1-953627B94A6E}" type="parTrans" cxnId="{E156D04C-4677-42C4-996B-FF45376EB9C1}">
      <dgm:prSet/>
      <dgm:spPr/>
      <dgm:t>
        <a:bodyPr/>
        <a:lstStyle/>
        <a:p>
          <a:endParaRPr lang="pt-BR" sz="3200"/>
        </a:p>
      </dgm:t>
    </dgm:pt>
    <dgm:pt modelId="{819F028F-9687-404F-982C-53251F396505}" type="sibTrans" cxnId="{E156D04C-4677-42C4-996B-FF45376EB9C1}">
      <dgm:prSet/>
      <dgm:spPr/>
      <dgm:t>
        <a:bodyPr/>
        <a:lstStyle/>
        <a:p>
          <a:endParaRPr lang="pt-BR" sz="3200"/>
        </a:p>
      </dgm:t>
    </dgm:pt>
    <dgm:pt modelId="{B6302997-8EB4-4B32-B12A-FE4AF040688D}">
      <dgm:prSet custT="1"/>
      <dgm:spPr/>
      <dgm:t>
        <a:bodyPr/>
        <a:lstStyle/>
        <a:p>
          <a:r>
            <a:rPr lang="pt-BR" sz="1100" dirty="0" smtClean="0"/>
            <a:t>Soluções potenciais</a:t>
          </a:r>
          <a:endParaRPr lang="pt-BR" sz="1100" dirty="0"/>
        </a:p>
      </dgm:t>
    </dgm:pt>
    <dgm:pt modelId="{A5167E7E-6197-46C7-BFD3-890E3F3B5FCD}" type="parTrans" cxnId="{48E93B10-5B24-4CA3-B243-7F480F31F05A}">
      <dgm:prSet/>
      <dgm:spPr/>
      <dgm:t>
        <a:bodyPr/>
        <a:lstStyle/>
        <a:p>
          <a:endParaRPr lang="pt-BR" sz="3200"/>
        </a:p>
      </dgm:t>
    </dgm:pt>
    <dgm:pt modelId="{C44156DE-11DB-4050-81C6-F50593FAF726}" type="sibTrans" cxnId="{48E93B10-5B24-4CA3-B243-7F480F31F05A}">
      <dgm:prSet/>
      <dgm:spPr/>
      <dgm:t>
        <a:bodyPr/>
        <a:lstStyle/>
        <a:p>
          <a:endParaRPr lang="pt-BR" sz="3200"/>
        </a:p>
      </dgm:t>
    </dgm:pt>
    <dgm:pt modelId="{365B685E-EDE6-4534-A9B3-DFBB4EDC3A89}">
      <dgm:prSet custT="1"/>
      <dgm:spPr/>
      <dgm:t>
        <a:bodyPr/>
        <a:lstStyle/>
        <a:p>
          <a:r>
            <a:rPr lang="pt-BR" sz="1100" dirty="0" smtClean="0"/>
            <a:t>Eficácia monitorada</a:t>
          </a:r>
          <a:endParaRPr lang="pt-BR" sz="1100" dirty="0"/>
        </a:p>
      </dgm:t>
    </dgm:pt>
    <dgm:pt modelId="{85CADBF4-AB20-4C85-B0EF-9B518FDD1256}" type="parTrans" cxnId="{324E9CFE-D869-4646-98AF-415569FF5E92}">
      <dgm:prSet/>
      <dgm:spPr/>
      <dgm:t>
        <a:bodyPr/>
        <a:lstStyle/>
        <a:p>
          <a:endParaRPr lang="pt-BR" sz="3200"/>
        </a:p>
      </dgm:t>
    </dgm:pt>
    <dgm:pt modelId="{9EC64A0F-91D2-4097-A18A-24FFAAAB3FDE}" type="sibTrans" cxnId="{324E9CFE-D869-4646-98AF-415569FF5E92}">
      <dgm:prSet/>
      <dgm:spPr/>
      <dgm:t>
        <a:bodyPr/>
        <a:lstStyle/>
        <a:p>
          <a:endParaRPr lang="pt-BR" sz="3200"/>
        </a:p>
      </dgm:t>
    </dgm:pt>
    <dgm:pt modelId="{CFDF5DAE-B069-45D0-BBD9-F90C838177A3}">
      <dgm:prSet custT="1"/>
      <dgm:spPr/>
      <dgm:t>
        <a:bodyPr/>
        <a:lstStyle/>
        <a:p>
          <a:r>
            <a:rPr lang="pt-BR" sz="1400" dirty="0" smtClean="0"/>
            <a:t>Modelos comportamentais</a:t>
          </a:r>
          <a:endParaRPr lang="pt-BR" sz="1400" dirty="0"/>
        </a:p>
      </dgm:t>
    </dgm:pt>
    <dgm:pt modelId="{0520156E-98AE-456F-98E6-2FE28AFDEE9F}" type="parTrans" cxnId="{0576DFDF-B850-4AD6-9BA9-DB2E97513371}">
      <dgm:prSet/>
      <dgm:spPr/>
      <dgm:t>
        <a:bodyPr/>
        <a:lstStyle/>
        <a:p>
          <a:endParaRPr lang="pt-BR" sz="3200"/>
        </a:p>
      </dgm:t>
    </dgm:pt>
    <dgm:pt modelId="{0F62A7B9-F8BF-4480-B8C2-E774209D01D3}" type="sibTrans" cxnId="{0576DFDF-B850-4AD6-9BA9-DB2E97513371}">
      <dgm:prSet/>
      <dgm:spPr/>
      <dgm:t>
        <a:bodyPr/>
        <a:lstStyle/>
        <a:p>
          <a:endParaRPr lang="pt-BR" sz="3200"/>
        </a:p>
      </dgm:t>
    </dgm:pt>
    <dgm:pt modelId="{3B90805A-3D7E-44CC-A574-E24262761B7A}">
      <dgm:prSet custT="1"/>
      <dgm:spPr/>
      <dgm:t>
        <a:bodyPr/>
        <a:lstStyle/>
        <a:p>
          <a:r>
            <a:rPr lang="pt-BR" sz="1100" dirty="0" smtClean="0"/>
            <a:t>Intenção </a:t>
          </a:r>
          <a:endParaRPr lang="pt-BR" sz="1100" dirty="0"/>
        </a:p>
      </dgm:t>
    </dgm:pt>
    <dgm:pt modelId="{BD02FFFA-BAC9-4D9F-86AA-0D2A0D0AFB4E}" type="parTrans" cxnId="{0627EF29-3031-436E-A090-E6123518753A}">
      <dgm:prSet/>
      <dgm:spPr/>
      <dgm:t>
        <a:bodyPr/>
        <a:lstStyle/>
        <a:p>
          <a:endParaRPr lang="pt-BR" sz="3200"/>
        </a:p>
      </dgm:t>
    </dgm:pt>
    <dgm:pt modelId="{03B82195-C96B-43D5-8544-1668761029B8}" type="sibTrans" cxnId="{0627EF29-3031-436E-A090-E6123518753A}">
      <dgm:prSet/>
      <dgm:spPr/>
      <dgm:t>
        <a:bodyPr/>
        <a:lstStyle/>
        <a:p>
          <a:endParaRPr lang="pt-BR" sz="3200"/>
        </a:p>
      </dgm:t>
    </dgm:pt>
    <dgm:pt modelId="{74B5F93A-5F73-4F70-9EFE-F1CEAFA60835}">
      <dgm:prSet custT="1"/>
      <dgm:spPr/>
      <dgm:t>
        <a:bodyPr/>
        <a:lstStyle/>
        <a:p>
          <a:r>
            <a:rPr lang="pt-BR" sz="1100" dirty="0" smtClean="0"/>
            <a:t>Prática real</a:t>
          </a:r>
          <a:endParaRPr lang="pt-BR" sz="1100" dirty="0"/>
        </a:p>
      </dgm:t>
    </dgm:pt>
    <dgm:pt modelId="{BBF6FF23-833A-4057-AE9A-CBD525808120}" type="parTrans" cxnId="{E73FB512-8E4E-4C48-A084-10EBD9A64C33}">
      <dgm:prSet/>
      <dgm:spPr/>
      <dgm:t>
        <a:bodyPr/>
        <a:lstStyle/>
        <a:p>
          <a:endParaRPr lang="pt-BR" sz="3200"/>
        </a:p>
      </dgm:t>
    </dgm:pt>
    <dgm:pt modelId="{B53ECDE9-0F64-4818-A1EC-22046A5EFB83}" type="sibTrans" cxnId="{E73FB512-8E4E-4C48-A084-10EBD9A64C33}">
      <dgm:prSet/>
      <dgm:spPr/>
      <dgm:t>
        <a:bodyPr/>
        <a:lstStyle/>
        <a:p>
          <a:endParaRPr lang="pt-BR" sz="3200"/>
        </a:p>
      </dgm:t>
    </dgm:pt>
    <dgm:pt modelId="{344C46B4-08AB-4F6D-9BBE-F45871A21F53}">
      <dgm:prSet phldrT="[Texto]" custT="1"/>
      <dgm:spPr/>
      <dgm:t>
        <a:bodyPr/>
        <a:lstStyle/>
        <a:p>
          <a:r>
            <a:rPr lang="pt-BR" sz="1100" dirty="0" smtClean="0"/>
            <a:t>Políticas e Sistemas de saúde </a:t>
          </a:r>
          <a:endParaRPr lang="pt-BR" sz="1100" dirty="0"/>
        </a:p>
      </dgm:t>
    </dgm:pt>
    <dgm:pt modelId="{320A3AA7-ED6F-4C17-9EFA-19DF7485E036}" type="parTrans" cxnId="{62D9CBC9-71D2-463E-901E-54200344F682}">
      <dgm:prSet/>
      <dgm:spPr/>
      <dgm:t>
        <a:bodyPr/>
        <a:lstStyle/>
        <a:p>
          <a:endParaRPr lang="pt-BR"/>
        </a:p>
      </dgm:t>
    </dgm:pt>
    <dgm:pt modelId="{FB19C549-4ECF-4BD2-B8AF-FE23F7CCB80C}" type="sibTrans" cxnId="{62D9CBC9-71D2-463E-901E-54200344F682}">
      <dgm:prSet/>
      <dgm:spPr/>
      <dgm:t>
        <a:bodyPr/>
        <a:lstStyle/>
        <a:p>
          <a:endParaRPr lang="pt-BR"/>
        </a:p>
      </dgm:t>
    </dgm:pt>
    <dgm:pt modelId="{55A1D666-F1DD-44CF-9357-13C12D507D8D}">
      <dgm:prSet phldrT="[Texto]" custT="1"/>
      <dgm:spPr/>
      <dgm:t>
        <a:bodyPr/>
        <a:lstStyle/>
        <a:p>
          <a:r>
            <a:rPr lang="pt-BR" sz="1100" dirty="0" smtClean="0"/>
            <a:t>Clínica</a:t>
          </a:r>
          <a:endParaRPr lang="pt-BR" sz="1100" dirty="0"/>
        </a:p>
      </dgm:t>
    </dgm:pt>
    <dgm:pt modelId="{6D97D9DF-566F-45BB-9941-058A0C9122CA}" type="parTrans" cxnId="{EA4675E7-0E00-44BC-AED6-AD145E21964D}">
      <dgm:prSet/>
      <dgm:spPr/>
      <dgm:t>
        <a:bodyPr/>
        <a:lstStyle/>
        <a:p>
          <a:endParaRPr lang="pt-BR"/>
        </a:p>
      </dgm:t>
    </dgm:pt>
    <dgm:pt modelId="{64549577-0D8F-4328-8078-850898BE7683}" type="sibTrans" cxnId="{EA4675E7-0E00-44BC-AED6-AD145E21964D}">
      <dgm:prSet/>
      <dgm:spPr/>
      <dgm:t>
        <a:bodyPr/>
        <a:lstStyle/>
        <a:p>
          <a:endParaRPr lang="pt-BR"/>
        </a:p>
      </dgm:t>
    </dgm:pt>
    <dgm:pt modelId="{2EDA1DAA-AFDE-4D3D-B0F1-BF03942F5814}" type="pres">
      <dgm:prSet presAssocID="{598A4FC5-81CC-4F11-AA7D-439143FCDF6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15DB2AC-0250-4538-B99F-00F06DF285AF}" type="pres">
      <dgm:prSet presAssocID="{91826EC1-34EC-4631-A040-BF310A500F33}" presName="compNode" presStyleCnt="0"/>
      <dgm:spPr/>
    </dgm:pt>
    <dgm:pt modelId="{01E9F299-6BE3-4509-9109-6AC36B4EC85A}" type="pres">
      <dgm:prSet presAssocID="{91826EC1-34EC-4631-A040-BF310A500F33}" presName="aNode" presStyleLbl="bgShp" presStyleIdx="0" presStyleCnt="6" custScaleX="110262"/>
      <dgm:spPr/>
      <dgm:t>
        <a:bodyPr/>
        <a:lstStyle/>
        <a:p>
          <a:endParaRPr lang="pt-BR"/>
        </a:p>
      </dgm:t>
    </dgm:pt>
    <dgm:pt modelId="{7194E500-BCFA-4B6B-A928-E1AD9A0FD1BC}" type="pres">
      <dgm:prSet presAssocID="{91826EC1-34EC-4631-A040-BF310A500F33}" presName="textNode" presStyleLbl="bgShp" presStyleIdx="0" presStyleCnt="6"/>
      <dgm:spPr/>
      <dgm:t>
        <a:bodyPr/>
        <a:lstStyle/>
        <a:p>
          <a:endParaRPr lang="pt-BR"/>
        </a:p>
      </dgm:t>
    </dgm:pt>
    <dgm:pt modelId="{199CC5FA-188C-463B-8EA4-837A2F20364C}" type="pres">
      <dgm:prSet presAssocID="{91826EC1-34EC-4631-A040-BF310A500F33}" presName="compChildNode" presStyleCnt="0"/>
      <dgm:spPr/>
    </dgm:pt>
    <dgm:pt modelId="{6387CC8C-9D84-48BD-8524-02E2AA62A03F}" type="pres">
      <dgm:prSet presAssocID="{91826EC1-34EC-4631-A040-BF310A500F33}" presName="theInnerList" presStyleCnt="0"/>
      <dgm:spPr/>
    </dgm:pt>
    <dgm:pt modelId="{3EE3078A-24B4-49AD-B253-1509B6F89CDA}" type="pres">
      <dgm:prSet presAssocID="{CD633656-524E-43F1-A2A9-12828F22C2FA}" presName="childNode" presStyleLbl="node1" presStyleIdx="0" presStyleCnt="20" custScaleX="12719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0AFE05F-2CD1-4806-BC12-2CEFDCE8AC47}" type="pres">
      <dgm:prSet presAssocID="{CD633656-524E-43F1-A2A9-12828F22C2FA}" presName="aSpace2" presStyleCnt="0"/>
      <dgm:spPr/>
    </dgm:pt>
    <dgm:pt modelId="{23E46FB6-F774-4CC6-A43D-B7820D79F5E0}" type="pres">
      <dgm:prSet presAssocID="{B3B15F44-1839-4106-BD1A-A2C1BF42824A}" presName="childNode" presStyleLbl="node1" presStyleIdx="1" presStyleCnt="20" custScaleX="12719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B5A93CF-3FD4-4C83-9531-415D9C38FBE3}" type="pres">
      <dgm:prSet presAssocID="{B3B15F44-1839-4106-BD1A-A2C1BF42824A}" presName="aSpace2" presStyleCnt="0"/>
      <dgm:spPr/>
    </dgm:pt>
    <dgm:pt modelId="{0A88CD6B-B55E-4379-8A2C-622DA9F713E4}" type="pres">
      <dgm:prSet presAssocID="{B4617236-FDC7-4D76-91A5-8B565BD5EAA1}" presName="childNode" presStyleLbl="node1" presStyleIdx="2" presStyleCnt="20" custScaleX="12719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CAAB6A-81A3-4853-8015-5E1ECE5B22E5}" type="pres">
      <dgm:prSet presAssocID="{B4617236-FDC7-4D76-91A5-8B565BD5EAA1}" presName="aSpace2" presStyleCnt="0"/>
      <dgm:spPr/>
    </dgm:pt>
    <dgm:pt modelId="{52494189-46C0-4333-8777-6A1E02B269D3}" type="pres">
      <dgm:prSet presAssocID="{6C4284F4-B4BC-4B16-9B98-7E22D499D47B}" presName="childNode" presStyleLbl="node1" presStyleIdx="3" presStyleCnt="20" custScaleX="12719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2B1658-91CB-4439-9E41-3B6CF0401315}" type="pres">
      <dgm:prSet presAssocID="{6C4284F4-B4BC-4B16-9B98-7E22D499D47B}" presName="aSpace2" presStyleCnt="0"/>
      <dgm:spPr/>
    </dgm:pt>
    <dgm:pt modelId="{609B020E-F8F9-4F70-923A-BD62E430AA1F}" type="pres">
      <dgm:prSet presAssocID="{14355830-412C-482E-8684-DBB8BBCA58B0}" presName="childNode" presStyleLbl="node1" presStyleIdx="4" presStyleCnt="20" custScaleX="12279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C93B59D-A17D-454F-B55F-C85CBBD5B63F}" type="pres">
      <dgm:prSet presAssocID="{14355830-412C-482E-8684-DBB8BBCA58B0}" presName="aSpace2" presStyleCnt="0"/>
      <dgm:spPr/>
    </dgm:pt>
    <dgm:pt modelId="{4868A643-111F-4D72-8510-0BA5420B7509}" type="pres">
      <dgm:prSet presAssocID="{1F59B639-615F-42AA-B360-5DB014DE1E67}" presName="childNode" presStyleLbl="node1" presStyleIdx="5" presStyleCnt="20" custScaleX="12719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B531126-25F2-4ABA-AF73-53AE89184E80}" type="pres">
      <dgm:prSet presAssocID="{91826EC1-34EC-4631-A040-BF310A500F33}" presName="aSpace" presStyleCnt="0"/>
      <dgm:spPr/>
    </dgm:pt>
    <dgm:pt modelId="{8AA1C9CF-090C-4455-B025-3F7FABC4900A}" type="pres">
      <dgm:prSet presAssocID="{A7A9B322-C77C-48FE-BF95-2F918B472DD9}" presName="compNode" presStyleCnt="0"/>
      <dgm:spPr/>
    </dgm:pt>
    <dgm:pt modelId="{914AF375-9944-4C34-9847-D1D1AE1B3D10}" type="pres">
      <dgm:prSet presAssocID="{A7A9B322-C77C-48FE-BF95-2F918B472DD9}" presName="aNode" presStyleLbl="bgShp" presStyleIdx="1" presStyleCnt="6"/>
      <dgm:spPr/>
      <dgm:t>
        <a:bodyPr/>
        <a:lstStyle/>
        <a:p>
          <a:endParaRPr lang="pt-BR"/>
        </a:p>
      </dgm:t>
    </dgm:pt>
    <dgm:pt modelId="{1FF0C80A-9319-4A5F-B0C5-FAD6F296CA4A}" type="pres">
      <dgm:prSet presAssocID="{A7A9B322-C77C-48FE-BF95-2F918B472DD9}" presName="textNode" presStyleLbl="bgShp" presStyleIdx="1" presStyleCnt="6"/>
      <dgm:spPr/>
      <dgm:t>
        <a:bodyPr/>
        <a:lstStyle/>
        <a:p>
          <a:endParaRPr lang="pt-BR"/>
        </a:p>
      </dgm:t>
    </dgm:pt>
    <dgm:pt modelId="{FF4268B5-1F82-4A9E-8E97-56A863813872}" type="pres">
      <dgm:prSet presAssocID="{A7A9B322-C77C-48FE-BF95-2F918B472DD9}" presName="compChildNode" presStyleCnt="0"/>
      <dgm:spPr/>
    </dgm:pt>
    <dgm:pt modelId="{1DECDE96-723F-43E5-A65B-6A45E213C198}" type="pres">
      <dgm:prSet presAssocID="{A7A9B322-C77C-48FE-BF95-2F918B472DD9}" presName="theInnerList" presStyleCnt="0"/>
      <dgm:spPr/>
    </dgm:pt>
    <dgm:pt modelId="{FD3B2AF2-F112-4076-B0D5-DA65D8967FCF}" type="pres">
      <dgm:prSet presAssocID="{344C46B4-08AB-4F6D-9BBE-F45871A21F53}" presName="childNode" presStyleLbl="node1" presStyleIdx="6" presStyleCnt="2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6FA4AC8-27DF-49E4-A895-8CC085949DED}" type="pres">
      <dgm:prSet presAssocID="{344C46B4-08AB-4F6D-9BBE-F45871A21F53}" presName="aSpace2" presStyleCnt="0"/>
      <dgm:spPr/>
    </dgm:pt>
    <dgm:pt modelId="{EC1E726A-8E02-4A59-83E5-C39902165E59}" type="pres">
      <dgm:prSet presAssocID="{D1313E9B-4F2C-4ED4-89D0-33CAD01534F9}" presName="childNode" presStyleLbl="node1" presStyleIdx="7" presStyleCnt="20" custScaleX="10743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A9BC26-E755-444F-B270-C3DE2E76CA09}" type="pres">
      <dgm:prSet presAssocID="{D1313E9B-4F2C-4ED4-89D0-33CAD01534F9}" presName="aSpace2" presStyleCnt="0"/>
      <dgm:spPr/>
    </dgm:pt>
    <dgm:pt modelId="{965F80FA-0CA8-40AD-8FB5-D832456BEA58}" type="pres">
      <dgm:prSet presAssocID="{55A1D666-F1DD-44CF-9357-13C12D507D8D}" presName="childNode" presStyleLbl="node1" presStyleIdx="8" presStyleCnt="2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4DF6A88-A63A-4483-8CBF-6DF3E40F3315}" type="pres">
      <dgm:prSet presAssocID="{55A1D666-F1DD-44CF-9357-13C12D507D8D}" presName="aSpace2" presStyleCnt="0"/>
      <dgm:spPr/>
    </dgm:pt>
    <dgm:pt modelId="{5BD85555-041D-4699-91C2-0BFC28ACCD93}" type="pres">
      <dgm:prSet presAssocID="{FF9DAA4A-7B3A-4136-B136-AC9BE56C1A04}" presName="childNode" presStyleLbl="node1" presStyleIdx="9" presStyleCnt="20" custScaleX="10743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3E1A22-DE3A-4911-A589-48BB69087560}" type="pres">
      <dgm:prSet presAssocID="{A7A9B322-C77C-48FE-BF95-2F918B472DD9}" presName="aSpace" presStyleCnt="0"/>
      <dgm:spPr/>
    </dgm:pt>
    <dgm:pt modelId="{20241709-3432-45F2-9FE7-66382E9F824F}" type="pres">
      <dgm:prSet presAssocID="{63B4A6F1-6E87-4F63-9AF5-068AFC9627F7}" presName="compNode" presStyleCnt="0"/>
      <dgm:spPr/>
    </dgm:pt>
    <dgm:pt modelId="{DE3E6B07-5FF4-4A85-9262-E68219060851}" type="pres">
      <dgm:prSet presAssocID="{63B4A6F1-6E87-4F63-9AF5-068AFC9627F7}" presName="aNode" presStyleLbl="bgShp" presStyleIdx="2" presStyleCnt="6"/>
      <dgm:spPr/>
      <dgm:t>
        <a:bodyPr/>
        <a:lstStyle/>
        <a:p>
          <a:endParaRPr lang="pt-BR"/>
        </a:p>
      </dgm:t>
    </dgm:pt>
    <dgm:pt modelId="{217E4627-F069-4B60-9977-F7C5D4985A7E}" type="pres">
      <dgm:prSet presAssocID="{63B4A6F1-6E87-4F63-9AF5-068AFC9627F7}" presName="textNode" presStyleLbl="bgShp" presStyleIdx="2" presStyleCnt="6"/>
      <dgm:spPr/>
      <dgm:t>
        <a:bodyPr/>
        <a:lstStyle/>
        <a:p>
          <a:endParaRPr lang="pt-BR"/>
        </a:p>
      </dgm:t>
    </dgm:pt>
    <dgm:pt modelId="{E5FE58D4-3DA0-45BC-A604-4B4CCB310ABB}" type="pres">
      <dgm:prSet presAssocID="{63B4A6F1-6E87-4F63-9AF5-068AFC9627F7}" presName="compChildNode" presStyleCnt="0"/>
      <dgm:spPr/>
    </dgm:pt>
    <dgm:pt modelId="{1F3A1A1A-780F-46F4-A42B-CD2474006FFB}" type="pres">
      <dgm:prSet presAssocID="{63B4A6F1-6E87-4F63-9AF5-068AFC9627F7}" presName="theInnerList" presStyleCnt="0"/>
      <dgm:spPr/>
    </dgm:pt>
    <dgm:pt modelId="{9222F27C-2644-43AE-8683-0E12EA491A05}" type="pres">
      <dgm:prSet presAssocID="{B52FF275-5C4C-4D98-9E23-6AB78145CF18}" presName="childNode" presStyleLbl="node1" presStyleIdx="10" presStyleCnt="2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1E06BA-B3AE-4CD4-A768-18C497DC9B0B}" type="pres">
      <dgm:prSet presAssocID="{B52FF275-5C4C-4D98-9E23-6AB78145CF18}" presName="aSpace2" presStyleCnt="0"/>
      <dgm:spPr/>
    </dgm:pt>
    <dgm:pt modelId="{6CD9B905-137F-4611-9779-0CA4E2DCA13F}" type="pres">
      <dgm:prSet presAssocID="{A69D1B62-9ACD-4C4F-ACCB-3A029D22C708}" presName="childNode" presStyleLbl="node1" presStyleIdx="11" presStyleCnt="20" custScaleX="11325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6561BA5-5941-4F82-A049-CEFD881C7F9D}" type="pres">
      <dgm:prSet presAssocID="{63B4A6F1-6E87-4F63-9AF5-068AFC9627F7}" presName="aSpace" presStyleCnt="0"/>
      <dgm:spPr/>
    </dgm:pt>
    <dgm:pt modelId="{5A8225FA-4835-49D6-AC21-9AFBE4928DD3}" type="pres">
      <dgm:prSet presAssocID="{D7923D98-1A69-44D8-AE75-77BAAC0846D0}" presName="compNode" presStyleCnt="0"/>
      <dgm:spPr/>
    </dgm:pt>
    <dgm:pt modelId="{6A4DBEFB-CF4A-43BD-8B32-2A90EDA6EE98}" type="pres">
      <dgm:prSet presAssocID="{D7923D98-1A69-44D8-AE75-77BAAC0846D0}" presName="aNode" presStyleLbl="bgShp" presStyleIdx="3" presStyleCnt="6"/>
      <dgm:spPr/>
      <dgm:t>
        <a:bodyPr/>
        <a:lstStyle/>
        <a:p>
          <a:endParaRPr lang="pt-BR"/>
        </a:p>
      </dgm:t>
    </dgm:pt>
    <dgm:pt modelId="{878569F6-7B8F-4D83-95FA-F940E16FB034}" type="pres">
      <dgm:prSet presAssocID="{D7923D98-1A69-44D8-AE75-77BAAC0846D0}" presName="textNode" presStyleLbl="bgShp" presStyleIdx="3" presStyleCnt="6"/>
      <dgm:spPr/>
      <dgm:t>
        <a:bodyPr/>
        <a:lstStyle/>
        <a:p>
          <a:endParaRPr lang="pt-BR"/>
        </a:p>
      </dgm:t>
    </dgm:pt>
    <dgm:pt modelId="{47A5431E-2F8A-4C17-9BB5-C8F3DE1E97CF}" type="pres">
      <dgm:prSet presAssocID="{D7923D98-1A69-44D8-AE75-77BAAC0846D0}" presName="compChildNode" presStyleCnt="0"/>
      <dgm:spPr/>
    </dgm:pt>
    <dgm:pt modelId="{44617FDF-15FF-4A88-A3BE-E4308E9C5362}" type="pres">
      <dgm:prSet presAssocID="{D7923D98-1A69-44D8-AE75-77BAAC0846D0}" presName="theInnerList" presStyleCnt="0"/>
      <dgm:spPr/>
    </dgm:pt>
    <dgm:pt modelId="{99C3ADC5-865D-4094-A10E-94FC2C56AC95}" type="pres">
      <dgm:prSet presAssocID="{12E1A0A4-E2FE-4C5C-BF14-294FF0C6E5B1}" presName="childNode" presStyleLbl="node1" presStyleIdx="12" presStyleCnt="20" custScaleY="9525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B578E33-46E0-4ECB-BC45-50C40271E4FD}" type="pres">
      <dgm:prSet presAssocID="{12E1A0A4-E2FE-4C5C-BF14-294FF0C6E5B1}" presName="aSpace2" presStyleCnt="0"/>
      <dgm:spPr/>
    </dgm:pt>
    <dgm:pt modelId="{90AF4DEE-00D3-4425-A8A0-DD907F251FBD}" type="pres">
      <dgm:prSet presAssocID="{791C2222-6EE3-4B24-A2CE-4A041477FDD5}" presName="childNode" presStyleLbl="node1" presStyleIdx="13" presStyleCnt="2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F1BCC59-57DE-4A71-952E-F69C908D2256}" type="pres">
      <dgm:prSet presAssocID="{791C2222-6EE3-4B24-A2CE-4A041477FDD5}" presName="aSpace2" presStyleCnt="0"/>
      <dgm:spPr/>
    </dgm:pt>
    <dgm:pt modelId="{E406A5AF-0BD6-4663-A9F8-13DF7A4B112C}" type="pres">
      <dgm:prSet presAssocID="{4CDD598F-9BED-4D78-9E8A-D97D654AC5B0}" presName="childNode" presStyleLbl="node1" presStyleIdx="14" presStyleCnt="2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4F5719-54FF-4BDE-8EAC-2D3BCB727918}" type="pres">
      <dgm:prSet presAssocID="{4CDD598F-9BED-4D78-9E8A-D97D654AC5B0}" presName="aSpace2" presStyleCnt="0"/>
      <dgm:spPr/>
    </dgm:pt>
    <dgm:pt modelId="{E068C200-2E6F-47A2-B951-5B400D51DEE5}" type="pres">
      <dgm:prSet presAssocID="{614541D6-1BBE-4A33-9E7A-7E7BBD043FAF}" presName="childNode" presStyleLbl="node1" presStyleIdx="15" presStyleCnt="2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37F8C2-967F-402A-ACA9-C583F4AC47B9}" type="pres">
      <dgm:prSet presAssocID="{D7923D98-1A69-44D8-AE75-77BAAC0846D0}" presName="aSpace" presStyleCnt="0"/>
      <dgm:spPr/>
    </dgm:pt>
    <dgm:pt modelId="{8E3AC698-3730-4650-9363-95F270017E28}" type="pres">
      <dgm:prSet presAssocID="{F4887B82-E3EE-4DB7-BBB7-F6DE76727DFB}" presName="compNode" presStyleCnt="0"/>
      <dgm:spPr/>
    </dgm:pt>
    <dgm:pt modelId="{73F1698E-392D-4017-9943-B41D2C42360B}" type="pres">
      <dgm:prSet presAssocID="{F4887B82-E3EE-4DB7-BBB7-F6DE76727DFB}" presName="aNode" presStyleLbl="bgShp" presStyleIdx="4" presStyleCnt="6" custLinFactNeighborX="108" custLinFactNeighborY="1772"/>
      <dgm:spPr/>
      <dgm:t>
        <a:bodyPr/>
        <a:lstStyle/>
        <a:p>
          <a:endParaRPr lang="pt-BR"/>
        </a:p>
      </dgm:t>
    </dgm:pt>
    <dgm:pt modelId="{D252D678-5B05-4F6E-B1EC-AD5844DBD377}" type="pres">
      <dgm:prSet presAssocID="{F4887B82-E3EE-4DB7-BBB7-F6DE76727DFB}" presName="textNode" presStyleLbl="bgShp" presStyleIdx="4" presStyleCnt="6"/>
      <dgm:spPr/>
      <dgm:t>
        <a:bodyPr/>
        <a:lstStyle/>
        <a:p>
          <a:endParaRPr lang="pt-BR"/>
        </a:p>
      </dgm:t>
    </dgm:pt>
    <dgm:pt modelId="{7DC6149C-3FCD-4CC4-B4C7-30639A123D31}" type="pres">
      <dgm:prSet presAssocID="{F4887B82-E3EE-4DB7-BBB7-F6DE76727DFB}" presName="compChildNode" presStyleCnt="0"/>
      <dgm:spPr/>
    </dgm:pt>
    <dgm:pt modelId="{F90B3741-D59F-4D94-9BA1-C5CC9EEECC45}" type="pres">
      <dgm:prSet presAssocID="{F4887B82-E3EE-4DB7-BBB7-F6DE76727DFB}" presName="theInnerList" presStyleCnt="0"/>
      <dgm:spPr/>
    </dgm:pt>
    <dgm:pt modelId="{D7F1637C-3693-4B0F-B71F-7291AE50D05C}" type="pres">
      <dgm:prSet presAssocID="{B6302997-8EB4-4B32-B12A-FE4AF040688D}" presName="childNode" presStyleLbl="node1" presStyleIdx="16" presStyleCnt="2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E26C5DB-410D-4D9D-A9B2-47D8C74116CF}" type="pres">
      <dgm:prSet presAssocID="{B6302997-8EB4-4B32-B12A-FE4AF040688D}" presName="aSpace2" presStyleCnt="0"/>
      <dgm:spPr/>
    </dgm:pt>
    <dgm:pt modelId="{E283F632-5008-4A70-B123-405E8B4FF3E4}" type="pres">
      <dgm:prSet presAssocID="{365B685E-EDE6-4534-A9B3-DFBB4EDC3A89}" presName="childNode" presStyleLbl="node1" presStyleIdx="17" presStyleCnt="2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2AE388B-D582-432C-BCFA-C948CA2ACF64}" type="pres">
      <dgm:prSet presAssocID="{F4887B82-E3EE-4DB7-BBB7-F6DE76727DFB}" presName="aSpace" presStyleCnt="0"/>
      <dgm:spPr/>
    </dgm:pt>
    <dgm:pt modelId="{7E661074-EBC6-44FF-B385-41F11FCD74BC}" type="pres">
      <dgm:prSet presAssocID="{CFDF5DAE-B069-45D0-BBD9-F90C838177A3}" presName="compNode" presStyleCnt="0"/>
      <dgm:spPr/>
    </dgm:pt>
    <dgm:pt modelId="{526C6EAC-E2FF-430F-A0E7-DED800E7C7F5}" type="pres">
      <dgm:prSet presAssocID="{CFDF5DAE-B069-45D0-BBD9-F90C838177A3}" presName="aNode" presStyleLbl="bgShp" presStyleIdx="5" presStyleCnt="6"/>
      <dgm:spPr/>
      <dgm:t>
        <a:bodyPr/>
        <a:lstStyle/>
        <a:p>
          <a:endParaRPr lang="pt-BR"/>
        </a:p>
      </dgm:t>
    </dgm:pt>
    <dgm:pt modelId="{662C856B-835A-452A-A723-E436487C23D5}" type="pres">
      <dgm:prSet presAssocID="{CFDF5DAE-B069-45D0-BBD9-F90C838177A3}" presName="textNode" presStyleLbl="bgShp" presStyleIdx="5" presStyleCnt="6"/>
      <dgm:spPr/>
      <dgm:t>
        <a:bodyPr/>
        <a:lstStyle/>
        <a:p>
          <a:endParaRPr lang="pt-BR"/>
        </a:p>
      </dgm:t>
    </dgm:pt>
    <dgm:pt modelId="{C694D5A9-01CD-46A5-B30B-C2ED1C9DD407}" type="pres">
      <dgm:prSet presAssocID="{CFDF5DAE-B069-45D0-BBD9-F90C838177A3}" presName="compChildNode" presStyleCnt="0"/>
      <dgm:spPr/>
    </dgm:pt>
    <dgm:pt modelId="{1D12B045-36F8-4D8A-AC44-2448B249585A}" type="pres">
      <dgm:prSet presAssocID="{CFDF5DAE-B069-45D0-BBD9-F90C838177A3}" presName="theInnerList" presStyleCnt="0"/>
      <dgm:spPr/>
    </dgm:pt>
    <dgm:pt modelId="{F43A463C-72D2-4529-9546-0F061253F188}" type="pres">
      <dgm:prSet presAssocID="{3B90805A-3D7E-44CC-A574-E24262761B7A}" presName="childNode" presStyleLbl="node1" presStyleIdx="18" presStyleCnt="2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BCB1A04-E856-4974-A9A2-8F8595D1DE9A}" type="pres">
      <dgm:prSet presAssocID="{3B90805A-3D7E-44CC-A574-E24262761B7A}" presName="aSpace2" presStyleCnt="0"/>
      <dgm:spPr/>
    </dgm:pt>
    <dgm:pt modelId="{4B86E098-8C40-4097-A248-4BAEEF46A9CE}" type="pres">
      <dgm:prSet presAssocID="{74B5F93A-5F73-4F70-9EFE-F1CEAFA60835}" presName="childNode" presStyleLbl="node1" presStyleIdx="19" presStyleCnt="2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BD0B0A3-2A1E-42A8-9D34-CDF754EEB14B}" srcId="{91826EC1-34EC-4631-A040-BF310A500F33}" destId="{B3B15F44-1839-4106-BD1A-A2C1BF42824A}" srcOrd="1" destOrd="0" parTransId="{4C3C6E44-8F06-4DC8-988A-92C717B6BDEA}" sibTransId="{F1181631-856F-47A0-99D4-F64346C0F402}"/>
    <dgm:cxn modelId="{64DA420A-0130-4AD3-8485-AE4A8462A1FE}" type="presOf" srcId="{791C2222-6EE3-4B24-A2CE-4A041477FDD5}" destId="{90AF4DEE-00D3-4425-A8A0-DD907F251FBD}" srcOrd="0" destOrd="0" presId="urn:microsoft.com/office/officeart/2005/8/layout/lProcess2"/>
    <dgm:cxn modelId="{17ACEED6-2D8F-4DBE-A6BB-D75971682AE8}" srcId="{91826EC1-34EC-4631-A040-BF310A500F33}" destId="{14355830-412C-482E-8684-DBB8BBCA58B0}" srcOrd="4" destOrd="0" parTransId="{D2E9E758-73ED-446F-9FCB-7706D28E14F4}" sibTransId="{53BEB547-4158-4677-9908-F53D6CA38D6B}"/>
    <dgm:cxn modelId="{045F7D26-A20F-48DF-ABAD-388472DAD0FE}" type="presOf" srcId="{1F59B639-615F-42AA-B360-5DB014DE1E67}" destId="{4868A643-111F-4D72-8510-0BA5420B7509}" srcOrd="0" destOrd="0" presId="urn:microsoft.com/office/officeart/2005/8/layout/lProcess2"/>
    <dgm:cxn modelId="{DB078B53-A2A3-4BA5-BC73-55EA53AC136C}" type="presOf" srcId="{4CDD598F-9BED-4D78-9E8A-D97D654AC5B0}" destId="{E406A5AF-0BD6-4663-A9F8-13DF7A4B112C}" srcOrd="0" destOrd="0" presId="urn:microsoft.com/office/officeart/2005/8/layout/lProcess2"/>
    <dgm:cxn modelId="{ACB486B7-D104-4C00-8707-765B9092AE0A}" type="presOf" srcId="{63B4A6F1-6E87-4F63-9AF5-068AFC9627F7}" destId="{DE3E6B07-5FF4-4A85-9262-E68219060851}" srcOrd="0" destOrd="0" presId="urn:microsoft.com/office/officeart/2005/8/layout/lProcess2"/>
    <dgm:cxn modelId="{FBAACBD1-0F29-4931-A7A7-2C59BDC8E600}" srcId="{91826EC1-34EC-4631-A040-BF310A500F33}" destId="{1F59B639-615F-42AA-B360-5DB014DE1E67}" srcOrd="5" destOrd="0" parTransId="{B9765524-FAA5-4DD9-A4D5-8D0C9A1116CE}" sibTransId="{F8DEBCD9-F157-45EA-9672-91E2ABF4FB2A}"/>
    <dgm:cxn modelId="{8C1D9906-79CD-486C-8532-5886E6FB9A03}" type="presOf" srcId="{A7A9B322-C77C-48FE-BF95-2F918B472DD9}" destId="{1FF0C80A-9319-4A5F-B0C5-FAD6F296CA4A}" srcOrd="1" destOrd="0" presId="urn:microsoft.com/office/officeart/2005/8/layout/lProcess2"/>
    <dgm:cxn modelId="{7BC69F70-3B74-43F4-AAE0-8B69EDED482F}" srcId="{63B4A6F1-6E87-4F63-9AF5-068AFC9627F7}" destId="{B52FF275-5C4C-4D98-9E23-6AB78145CF18}" srcOrd="0" destOrd="0" parTransId="{1A19FF42-DB23-4AC9-95EB-9A5D123D3164}" sibTransId="{6B62A306-8D60-4E24-B4DA-4AE7ECF7EFDB}"/>
    <dgm:cxn modelId="{F559CC06-AA77-4A31-9477-AB0DDC8A8C94}" type="presOf" srcId="{B4617236-FDC7-4D76-91A5-8B565BD5EAA1}" destId="{0A88CD6B-B55E-4379-8A2C-622DA9F713E4}" srcOrd="0" destOrd="0" presId="urn:microsoft.com/office/officeart/2005/8/layout/lProcess2"/>
    <dgm:cxn modelId="{0627EF29-3031-436E-A090-E6123518753A}" srcId="{CFDF5DAE-B069-45D0-BBD9-F90C838177A3}" destId="{3B90805A-3D7E-44CC-A574-E24262761B7A}" srcOrd="0" destOrd="0" parTransId="{BD02FFFA-BAC9-4D9F-86AA-0D2A0D0AFB4E}" sibTransId="{03B82195-C96B-43D5-8544-1668761029B8}"/>
    <dgm:cxn modelId="{4EF48E25-F398-4A6D-8593-0B9909C7FA44}" srcId="{598A4FC5-81CC-4F11-AA7D-439143FCDF6A}" destId="{91826EC1-34EC-4631-A040-BF310A500F33}" srcOrd="0" destOrd="0" parTransId="{BE06B990-7EE0-4DBB-AA1E-89D461840630}" sibTransId="{AA2B24C2-0FEB-446F-83C4-9DF272F2D6CB}"/>
    <dgm:cxn modelId="{1F155BE4-D642-46D5-98FD-5CD24D554C0E}" type="presOf" srcId="{F4887B82-E3EE-4DB7-BBB7-F6DE76727DFB}" destId="{D252D678-5B05-4F6E-B1EC-AD5844DBD377}" srcOrd="1" destOrd="0" presId="urn:microsoft.com/office/officeart/2005/8/layout/lProcess2"/>
    <dgm:cxn modelId="{19F7FFA6-3C38-4245-AD17-0E995D68F9B8}" type="presOf" srcId="{12E1A0A4-E2FE-4C5C-BF14-294FF0C6E5B1}" destId="{99C3ADC5-865D-4094-A10E-94FC2C56AC95}" srcOrd="0" destOrd="0" presId="urn:microsoft.com/office/officeart/2005/8/layout/lProcess2"/>
    <dgm:cxn modelId="{B43E332F-AE0C-443D-BC79-7C47B35FD430}" type="presOf" srcId="{344C46B4-08AB-4F6D-9BBE-F45871A21F53}" destId="{FD3B2AF2-F112-4076-B0D5-DA65D8967FCF}" srcOrd="0" destOrd="0" presId="urn:microsoft.com/office/officeart/2005/8/layout/lProcess2"/>
    <dgm:cxn modelId="{E73FB512-8E4E-4C48-A084-10EBD9A64C33}" srcId="{CFDF5DAE-B069-45D0-BBD9-F90C838177A3}" destId="{74B5F93A-5F73-4F70-9EFE-F1CEAFA60835}" srcOrd="1" destOrd="0" parTransId="{BBF6FF23-833A-4057-AE9A-CBD525808120}" sibTransId="{B53ECDE9-0F64-4818-A1EC-22046A5EFB83}"/>
    <dgm:cxn modelId="{62D9CBC9-71D2-463E-901E-54200344F682}" srcId="{A7A9B322-C77C-48FE-BF95-2F918B472DD9}" destId="{344C46B4-08AB-4F6D-9BBE-F45871A21F53}" srcOrd="0" destOrd="0" parTransId="{320A3AA7-ED6F-4C17-9EFA-19DF7485E036}" sibTransId="{FB19C549-4ECF-4BD2-B8AF-FE23F7CCB80C}"/>
    <dgm:cxn modelId="{8ECD3E7C-EECC-4D4E-AFA6-6981A0193329}" type="presOf" srcId="{D1313E9B-4F2C-4ED4-89D0-33CAD01534F9}" destId="{EC1E726A-8E02-4A59-83E5-C39902165E59}" srcOrd="0" destOrd="0" presId="urn:microsoft.com/office/officeart/2005/8/layout/lProcess2"/>
    <dgm:cxn modelId="{2D832419-E3BA-4B2E-A918-14D3D9C7CDBA}" srcId="{91826EC1-34EC-4631-A040-BF310A500F33}" destId="{B4617236-FDC7-4D76-91A5-8B565BD5EAA1}" srcOrd="2" destOrd="0" parTransId="{2A81386C-5454-4F96-BB29-7A325125FBD3}" sibTransId="{507F4E84-6A47-439E-89AB-B9E1BD6332B2}"/>
    <dgm:cxn modelId="{6DF24566-65BC-49CE-A145-D1DB4D8CDB92}" srcId="{598A4FC5-81CC-4F11-AA7D-439143FCDF6A}" destId="{A7A9B322-C77C-48FE-BF95-2F918B472DD9}" srcOrd="1" destOrd="0" parTransId="{27A16C79-5960-4A0D-BFE8-498AC78BF840}" sibTransId="{ED85ED98-4BFA-47D3-BCDA-CF94F41068A3}"/>
    <dgm:cxn modelId="{A0D46A6D-E585-443B-B37A-7972ACF81B7F}" type="presOf" srcId="{365B685E-EDE6-4534-A9B3-DFBB4EDC3A89}" destId="{E283F632-5008-4A70-B123-405E8B4FF3E4}" srcOrd="0" destOrd="0" presId="urn:microsoft.com/office/officeart/2005/8/layout/lProcess2"/>
    <dgm:cxn modelId="{736AC704-310C-4E06-942A-9414677075AB}" srcId="{D7923D98-1A69-44D8-AE75-77BAAC0846D0}" destId="{12E1A0A4-E2FE-4C5C-BF14-294FF0C6E5B1}" srcOrd="0" destOrd="0" parTransId="{C1ADE2DD-2C2B-4B33-AD0C-FDF32E360EE4}" sibTransId="{B5278E97-B943-47BC-BCD6-F868CE35FEFC}"/>
    <dgm:cxn modelId="{05BEBE19-BABE-4778-9A0C-2B166E0D3693}" type="presOf" srcId="{B3B15F44-1839-4106-BD1A-A2C1BF42824A}" destId="{23E46FB6-F774-4CC6-A43D-B7820D79F5E0}" srcOrd="0" destOrd="0" presId="urn:microsoft.com/office/officeart/2005/8/layout/lProcess2"/>
    <dgm:cxn modelId="{82A3F18B-0440-497C-A571-4EC877A09490}" type="presOf" srcId="{91826EC1-34EC-4631-A040-BF310A500F33}" destId="{7194E500-BCFA-4B6B-A928-E1AD9A0FD1BC}" srcOrd="1" destOrd="0" presId="urn:microsoft.com/office/officeart/2005/8/layout/lProcess2"/>
    <dgm:cxn modelId="{2DEE7BFE-4644-43AA-8E91-D1BA7FC01FB8}" type="presOf" srcId="{3B90805A-3D7E-44CC-A574-E24262761B7A}" destId="{F43A463C-72D2-4529-9546-0F061253F188}" srcOrd="0" destOrd="0" presId="urn:microsoft.com/office/officeart/2005/8/layout/lProcess2"/>
    <dgm:cxn modelId="{4A3B9A33-725F-4B02-9BFF-3DD05E395583}" type="presOf" srcId="{B6302997-8EB4-4B32-B12A-FE4AF040688D}" destId="{D7F1637C-3693-4B0F-B71F-7291AE50D05C}" srcOrd="0" destOrd="0" presId="urn:microsoft.com/office/officeart/2005/8/layout/lProcess2"/>
    <dgm:cxn modelId="{9346ED46-74A3-45B1-AD0D-51FE5AB57ADF}" type="presOf" srcId="{CFDF5DAE-B069-45D0-BBD9-F90C838177A3}" destId="{662C856B-835A-452A-A723-E436487C23D5}" srcOrd="1" destOrd="0" presId="urn:microsoft.com/office/officeart/2005/8/layout/lProcess2"/>
    <dgm:cxn modelId="{FBB3F7C9-5BED-4158-AA42-D0D1AAC19EAE}" srcId="{598A4FC5-81CC-4F11-AA7D-439143FCDF6A}" destId="{63B4A6F1-6E87-4F63-9AF5-068AFC9627F7}" srcOrd="2" destOrd="0" parTransId="{3DF88C92-09EC-4D1F-A3BC-7C7B1E748669}" sibTransId="{2C078BDC-0837-4E00-A5D6-CD2F8F983D3F}"/>
    <dgm:cxn modelId="{CB3CA091-181D-4CCF-9EA0-E6EE5884F868}" type="presOf" srcId="{B52FF275-5C4C-4D98-9E23-6AB78145CF18}" destId="{9222F27C-2644-43AE-8683-0E12EA491A05}" srcOrd="0" destOrd="0" presId="urn:microsoft.com/office/officeart/2005/8/layout/lProcess2"/>
    <dgm:cxn modelId="{8E0083E4-847C-41CA-853E-05B19376EE22}" srcId="{A7A9B322-C77C-48FE-BF95-2F918B472DD9}" destId="{FF9DAA4A-7B3A-4136-B136-AC9BE56C1A04}" srcOrd="3" destOrd="0" parTransId="{9177C5BD-5F77-4C4D-AF6C-0C49502F8569}" sibTransId="{EB4BA04E-75EF-49CD-B773-9C832B32A133}"/>
    <dgm:cxn modelId="{41ECD9F5-A421-487D-81F8-69CB5D9F7634}" type="presOf" srcId="{FF9DAA4A-7B3A-4136-B136-AC9BE56C1A04}" destId="{5BD85555-041D-4699-91C2-0BFC28ACCD93}" srcOrd="0" destOrd="0" presId="urn:microsoft.com/office/officeart/2005/8/layout/lProcess2"/>
    <dgm:cxn modelId="{9EEA0F43-9A97-4DC4-87EA-0AFF2D7B6688}" type="presOf" srcId="{F4887B82-E3EE-4DB7-BBB7-F6DE76727DFB}" destId="{73F1698E-392D-4017-9943-B41D2C42360B}" srcOrd="0" destOrd="0" presId="urn:microsoft.com/office/officeart/2005/8/layout/lProcess2"/>
    <dgm:cxn modelId="{4121AA42-E200-4BB7-9ADE-34202A6C6F34}" type="presOf" srcId="{D7923D98-1A69-44D8-AE75-77BAAC0846D0}" destId="{6A4DBEFB-CF4A-43BD-8B32-2A90EDA6EE98}" srcOrd="0" destOrd="0" presId="urn:microsoft.com/office/officeart/2005/8/layout/lProcess2"/>
    <dgm:cxn modelId="{843DC8DA-9F9F-4674-B159-792A35E3578D}" srcId="{D7923D98-1A69-44D8-AE75-77BAAC0846D0}" destId="{614541D6-1BBE-4A33-9E7A-7E7BBD043FAF}" srcOrd="3" destOrd="0" parTransId="{F453D3E8-64C3-4504-B044-DAFE9EC90354}" sibTransId="{FA99E435-A643-4CB9-97C6-E0B3A2416041}"/>
    <dgm:cxn modelId="{8AF20886-6B80-4138-B217-222CDC0E9271}" type="presOf" srcId="{55A1D666-F1DD-44CF-9357-13C12D507D8D}" destId="{965F80FA-0CA8-40AD-8FB5-D832456BEA58}" srcOrd="0" destOrd="0" presId="urn:microsoft.com/office/officeart/2005/8/layout/lProcess2"/>
    <dgm:cxn modelId="{5F3E2EB0-67E1-4104-88AC-081DD0BFF107}" type="presOf" srcId="{CFDF5DAE-B069-45D0-BBD9-F90C838177A3}" destId="{526C6EAC-E2FF-430F-A0E7-DED800E7C7F5}" srcOrd="0" destOrd="0" presId="urn:microsoft.com/office/officeart/2005/8/layout/lProcess2"/>
    <dgm:cxn modelId="{C7911B98-3B62-4F13-B05F-204A64FC51CA}" srcId="{91826EC1-34EC-4631-A040-BF310A500F33}" destId="{6C4284F4-B4BC-4B16-9B98-7E22D499D47B}" srcOrd="3" destOrd="0" parTransId="{193E0309-036D-485A-842E-2FE7F6E6DE0A}" sibTransId="{E249D7B0-475C-49E4-AFCA-60EE2880CEB0}"/>
    <dgm:cxn modelId="{0576DFDF-B850-4AD6-9BA9-DB2E97513371}" srcId="{598A4FC5-81CC-4F11-AA7D-439143FCDF6A}" destId="{CFDF5DAE-B069-45D0-BBD9-F90C838177A3}" srcOrd="5" destOrd="0" parTransId="{0520156E-98AE-456F-98E6-2FE28AFDEE9F}" sibTransId="{0F62A7B9-F8BF-4480-B8C2-E774209D01D3}"/>
    <dgm:cxn modelId="{3935D7FE-D08A-4209-8DBD-530016BDCDE5}" type="presOf" srcId="{63B4A6F1-6E87-4F63-9AF5-068AFC9627F7}" destId="{217E4627-F069-4B60-9977-F7C5D4985A7E}" srcOrd="1" destOrd="0" presId="urn:microsoft.com/office/officeart/2005/8/layout/lProcess2"/>
    <dgm:cxn modelId="{110AF30D-170A-4ECA-AFCC-6B2134B408E4}" type="presOf" srcId="{CD633656-524E-43F1-A2A9-12828F22C2FA}" destId="{3EE3078A-24B4-49AD-B253-1509B6F89CDA}" srcOrd="0" destOrd="0" presId="urn:microsoft.com/office/officeart/2005/8/layout/lProcess2"/>
    <dgm:cxn modelId="{E156D04C-4677-42C4-996B-FF45376EB9C1}" srcId="{598A4FC5-81CC-4F11-AA7D-439143FCDF6A}" destId="{F4887B82-E3EE-4DB7-BBB7-F6DE76727DFB}" srcOrd="4" destOrd="0" parTransId="{61B20CA2-01BB-49A1-8CC1-953627B94A6E}" sibTransId="{819F028F-9687-404F-982C-53251F396505}"/>
    <dgm:cxn modelId="{2A8182BF-194D-4512-A903-3256580FE1E0}" type="presOf" srcId="{614541D6-1BBE-4A33-9E7A-7E7BBD043FAF}" destId="{E068C200-2E6F-47A2-B951-5B400D51DEE5}" srcOrd="0" destOrd="0" presId="urn:microsoft.com/office/officeart/2005/8/layout/lProcess2"/>
    <dgm:cxn modelId="{48E93B10-5B24-4CA3-B243-7F480F31F05A}" srcId="{F4887B82-E3EE-4DB7-BBB7-F6DE76727DFB}" destId="{B6302997-8EB4-4B32-B12A-FE4AF040688D}" srcOrd="0" destOrd="0" parTransId="{A5167E7E-6197-46C7-BFD3-890E3F3B5FCD}" sibTransId="{C44156DE-11DB-4050-81C6-F50593FAF726}"/>
    <dgm:cxn modelId="{713FC14C-9122-482C-B213-CEEA23E0B785}" type="presOf" srcId="{91826EC1-34EC-4631-A040-BF310A500F33}" destId="{01E9F299-6BE3-4509-9109-6AC36B4EC85A}" srcOrd="0" destOrd="0" presId="urn:microsoft.com/office/officeart/2005/8/layout/lProcess2"/>
    <dgm:cxn modelId="{238318CC-C152-4F03-85DF-D50289709CD4}" srcId="{91826EC1-34EC-4631-A040-BF310A500F33}" destId="{CD633656-524E-43F1-A2A9-12828F22C2FA}" srcOrd="0" destOrd="0" parTransId="{18B72B98-9BC7-490F-8CCA-2790369EB200}" sibTransId="{22CCC86A-7E5A-43A1-80AB-5368206CE65D}"/>
    <dgm:cxn modelId="{9E922C16-4D1F-4AFE-9A27-08118C5101DF}" srcId="{D7923D98-1A69-44D8-AE75-77BAAC0846D0}" destId="{4CDD598F-9BED-4D78-9E8A-D97D654AC5B0}" srcOrd="2" destOrd="0" parTransId="{E7BFA74B-DB5A-43A3-8E2A-D7B409712539}" sibTransId="{C04B1D7F-74B0-4D1D-A509-EFDFCD2FEB01}"/>
    <dgm:cxn modelId="{6DF8B1BC-BF5E-4F3B-BC4B-CEEBD67BF70D}" type="presOf" srcId="{14355830-412C-482E-8684-DBB8BBCA58B0}" destId="{609B020E-F8F9-4F70-923A-BD62E430AA1F}" srcOrd="0" destOrd="0" presId="urn:microsoft.com/office/officeart/2005/8/layout/lProcess2"/>
    <dgm:cxn modelId="{0BA16009-99F2-4428-A840-6D8E0D063C2A}" type="presOf" srcId="{74B5F93A-5F73-4F70-9EFE-F1CEAFA60835}" destId="{4B86E098-8C40-4097-A248-4BAEEF46A9CE}" srcOrd="0" destOrd="0" presId="urn:microsoft.com/office/officeart/2005/8/layout/lProcess2"/>
    <dgm:cxn modelId="{BBFAFAF4-87D9-4B94-A99F-C8F770011967}" srcId="{598A4FC5-81CC-4F11-AA7D-439143FCDF6A}" destId="{D7923D98-1A69-44D8-AE75-77BAAC0846D0}" srcOrd="3" destOrd="0" parTransId="{E32AEBCD-DC8D-412F-ABE4-A6F4EB39D1B0}" sibTransId="{18DC12EB-409A-4105-89F1-2FC35681B929}"/>
    <dgm:cxn modelId="{324E9CFE-D869-4646-98AF-415569FF5E92}" srcId="{F4887B82-E3EE-4DB7-BBB7-F6DE76727DFB}" destId="{365B685E-EDE6-4534-A9B3-DFBB4EDC3A89}" srcOrd="1" destOrd="0" parTransId="{85CADBF4-AB20-4C85-B0EF-9B518FDD1256}" sibTransId="{9EC64A0F-91D2-4097-A18A-24FFAAAB3FDE}"/>
    <dgm:cxn modelId="{B4B4DC19-DB59-4E6F-9118-74CCE0A5C59D}" srcId="{63B4A6F1-6E87-4F63-9AF5-068AFC9627F7}" destId="{A69D1B62-9ACD-4C4F-ACCB-3A029D22C708}" srcOrd="1" destOrd="0" parTransId="{7CAC41B7-9451-45F7-8891-30725D83062C}" sibTransId="{E7A5D420-D9FE-433E-A4DB-E159B9DB2642}"/>
    <dgm:cxn modelId="{CA080B16-FB08-4A7F-A8FC-EBA6A6FF21E3}" type="presOf" srcId="{598A4FC5-81CC-4F11-AA7D-439143FCDF6A}" destId="{2EDA1DAA-AFDE-4D3D-B0F1-BF03942F5814}" srcOrd="0" destOrd="0" presId="urn:microsoft.com/office/officeart/2005/8/layout/lProcess2"/>
    <dgm:cxn modelId="{22BBB358-6E27-4A74-9025-5A84DFD1A164}" type="presOf" srcId="{D7923D98-1A69-44D8-AE75-77BAAC0846D0}" destId="{878569F6-7B8F-4D83-95FA-F940E16FB034}" srcOrd="1" destOrd="0" presId="urn:microsoft.com/office/officeart/2005/8/layout/lProcess2"/>
    <dgm:cxn modelId="{EA4675E7-0E00-44BC-AED6-AD145E21964D}" srcId="{A7A9B322-C77C-48FE-BF95-2F918B472DD9}" destId="{55A1D666-F1DD-44CF-9357-13C12D507D8D}" srcOrd="2" destOrd="0" parTransId="{6D97D9DF-566F-45BB-9941-058A0C9122CA}" sibTransId="{64549577-0D8F-4328-8078-850898BE7683}"/>
    <dgm:cxn modelId="{602F0D70-32F2-499F-8618-656D31425535}" srcId="{A7A9B322-C77C-48FE-BF95-2F918B472DD9}" destId="{D1313E9B-4F2C-4ED4-89D0-33CAD01534F9}" srcOrd="1" destOrd="0" parTransId="{C9FC7B76-F091-4FBC-BDBA-BD5783FDD4B7}" sibTransId="{350D8F55-72C9-4D0A-BF41-4D3303D2013F}"/>
    <dgm:cxn modelId="{A58BF609-0BAB-4424-BC88-515A52F80252}" srcId="{D7923D98-1A69-44D8-AE75-77BAAC0846D0}" destId="{791C2222-6EE3-4B24-A2CE-4A041477FDD5}" srcOrd="1" destOrd="0" parTransId="{FBD33C5B-0C87-4378-B4AE-B30810662D25}" sibTransId="{8B818B30-DD27-40E6-9829-7C32E7635CDA}"/>
    <dgm:cxn modelId="{D1822CF7-56C1-4127-B1F4-E394671F878A}" type="presOf" srcId="{A69D1B62-9ACD-4C4F-ACCB-3A029D22C708}" destId="{6CD9B905-137F-4611-9779-0CA4E2DCA13F}" srcOrd="0" destOrd="0" presId="urn:microsoft.com/office/officeart/2005/8/layout/lProcess2"/>
    <dgm:cxn modelId="{EC700AEB-59AC-475D-A736-5B0CEEABFA03}" type="presOf" srcId="{6C4284F4-B4BC-4B16-9B98-7E22D499D47B}" destId="{52494189-46C0-4333-8777-6A1E02B269D3}" srcOrd="0" destOrd="0" presId="urn:microsoft.com/office/officeart/2005/8/layout/lProcess2"/>
    <dgm:cxn modelId="{D8606532-4C1D-42B3-8744-5D63474F0520}" type="presOf" srcId="{A7A9B322-C77C-48FE-BF95-2F918B472DD9}" destId="{914AF375-9944-4C34-9847-D1D1AE1B3D10}" srcOrd="0" destOrd="0" presId="urn:microsoft.com/office/officeart/2005/8/layout/lProcess2"/>
    <dgm:cxn modelId="{EA5B158B-478E-46A3-AB7F-58215EF17579}" type="presParOf" srcId="{2EDA1DAA-AFDE-4D3D-B0F1-BF03942F5814}" destId="{115DB2AC-0250-4538-B99F-00F06DF285AF}" srcOrd="0" destOrd="0" presId="urn:microsoft.com/office/officeart/2005/8/layout/lProcess2"/>
    <dgm:cxn modelId="{418B5CFB-3B33-41A6-8C4F-84693E184F6D}" type="presParOf" srcId="{115DB2AC-0250-4538-B99F-00F06DF285AF}" destId="{01E9F299-6BE3-4509-9109-6AC36B4EC85A}" srcOrd="0" destOrd="0" presId="urn:microsoft.com/office/officeart/2005/8/layout/lProcess2"/>
    <dgm:cxn modelId="{180B5BB8-B7D1-4B0A-B147-66A069D98A56}" type="presParOf" srcId="{115DB2AC-0250-4538-B99F-00F06DF285AF}" destId="{7194E500-BCFA-4B6B-A928-E1AD9A0FD1BC}" srcOrd="1" destOrd="0" presId="urn:microsoft.com/office/officeart/2005/8/layout/lProcess2"/>
    <dgm:cxn modelId="{F7D5D785-78DB-48AD-8A44-A894331F722C}" type="presParOf" srcId="{115DB2AC-0250-4538-B99F-00F06DF285AF}" destId="{199CC5FA-188C-463B-8EA4-837A2F20364C}" srcOrd="2" destOrd="0" presId="urn:microsoft.com/office/officeart/2005/8/layout/lProcess2"/>
    <dgm:cxn modelId="{A9DB7644-9D5B-405B-BE70-8D12D41C0AF5}" type="presParOf" srcId="{199CC5FA-188C-463B-8EA4-837A2F20364C}" destId="{6387CC8C-9D84-48BD-8524-02E2AA62A03F}" srcOrd="0" destOrd="0" presId="urn:microsoft.com/office/officeart/2005/8/layout/lProcess2"/>
    <dgm:cxn modelId="{59DF2B2F-7E42-4072-BA0E-68A6968408EC}" type="presParOf" srcId="{6387CC8C-9D84-48BD-8524-02E2AA62A03F}" destId="{3EE3078A-24B4-49AD-B253-1509B6F89CDA}" srcOrd="0" destOrd="0" presId="urn:microsoft.com/office/officeart/2005/8/layout/lProcess2"/>
    <dgm:cxn modelId="{828DED46-294E-4A23-B76F-25A3BFC2632E}" type="presParOf" srcId="{6387CC8C-9D84-48BD-8524-02E2AA62A03F}" destId="{C0AFE05F-2CD1-4806-BC12-2CEFDCE8AC47}" srcOrd="1" destOrd="0" presId="urn:microsoft.com/office/officeart/2005/8/layout/lProcess2"/>
    <dgm:cxn modelId="{BD9F18E7-ECD0-4542-80E1-517F4708A82D}" type="presParOf" srcId="{6387CC8C-9D84-48BD-8524-02E2AA62A03F}" destId="{23E46FB6-F774-4CC6-A43D-B7820D79F5E0}" srcOrd="2" destOrd="0" presId="urn:microsoft.com/office/officeart/2005/8/layout/lProcess2"/>
    <dgm:cxn modelId="{FE3E1DE0-B87E-4D80-B460-9EB085939AF8}" type="presParOf" srcId="{6387CC8C-9D84-48BD-8524-02E2AA62A03F}" destId="{1B5A93CF-3FD4-4C83-9531-415D9C38FBE3}" srcOrd="3" destOrd="0" presId="urn:microsoft.com/office/officeart/2005/8/layout/lProcess2"/>
    <dgm:cxn modelId="{390575A3-E079-473E-926E-988E1721ED16}" type="presParOf" srcId="{6387CC8C-9D84-48BD-8524-02E2AA62A03F}" destId="{0A88CD6B-B55E-4379-8A2C-622DA9F713E4}" srcOrd="4" destOrd="0" presId="urn:microsoft.com/office/officeart/2005/8/layout/lProcess2"/>
    <dgm:cxn modelId="{12AAD0BC-39F5-4C42-B02E-4F93FBA603B8}" type="presParOf" srcId="{6387CC8C-9D84-48BD-8524-02E2AA62A03F}" destId="{A6CAAB6A-81A3-4853-8015-5E1ECE5B22E5}" srcOrd="5" destOrd="0" presId="urn:microsoft.com/office/officeart/2005/8/layout/lProcess2"/>
    <dgm:cxn modelId="{F5548796-E171-447A-893C-697F990DC568}" type="presParOf" srcId="{6387CC8C-9D84-48BD-8524-02E2AA62A03F}" destId="{52494189-46C0-4333-8777-6A1E02B269D3}" srcOrd="6" destOrd="0" presId="urn:microsoft.com/office/officeart/2005/8/layout/lProcess2"/>
    <dgm:cxn modelId="{5A667BD5-02DD-4581-B989-9C3B091AEB0F}" type="presParOf" srcId="{6387CC8C-9D84-48BD-8524-02E2AA62A03F}" destId="{2F2B1658-91CB-4439-9E41-3B6CF0401315}" srcOrd="7" destOrd="0" presId="urn:microsoft.com/office/officeart/2005/8/layout/lProcess2"/>
    <dgm:cxn modelId="{3E9D2664-2319-4A1C-B8B1-4476ED4DC9B6}" type="presParOf" srcId="{6387CC8C-9D84-48BD-8524-02E2AA62A03F}" destId="{609B020E-F8F9-4F70-923A-BD62E430AA1F}" srcOrd="8" destOrd="0" presId="urn:microsoft.com/office/officeart/2005/8/layout/lProcess2"/>
    <dgm:cxn modelId="{F9DD8449-DF88-476A-9B96-7E804A081660}" type="presParOf" srcId="{6387CC8C-9D84-48BD-8524-02E2AA62A03F}" destId="{2C93B59D-A17D-454F-B55F-C85CBBD5B63F}" srcOrd="9" destOrd="0" presId="urn:microsoft.com/office/officeart/2005/8/layout/lProcess2"/>
    <dgm:cxn modelId="{07389B22-3936-4496-906C-BD6454F57398}" type="presParOf" srcId="{6387CC8C-9D84-48BD-8524-02E2AA62A03F}" destId="{4868A643-111F-4D72-8510-0BA5420B7509}" srcOrd="10" destOrd="0" presId="urn:microsoft.com/office/officeart/2005/8/layout/lProcess2"/>
    <dgm:cxn modelId="{9DDD57A4-6AF9-49E7-BB07-AA0D0D60AB48}" type="presParOf" srcId="{2EDA1DAA-AFDE-4D3D-B0F1-BF03942F5814}" destId="{1B531126-25F2-4ABA-AF73-53AE89184E80}" srcOrd="1" destOrd="0" presId="urn:microsoft.com/office/officeart/2005/8/layout/lProcess2"/>
    <dgm:cxn modelId="{BDDDF254-4D86-4F80-A1E4-D4431E084DA1}" type="presParOf" srcId="{2EDA1DAA-AFDE-4D3D-B0F1-BF03942F5814}" destId="{8AA1C9CF-090C-4455-B025-3F7FABC4900A}" srcOrd="2" destOrd="0" presId="urn:microsoft.com/office/officeart/2005/8/layout/lProcess2"/>
    <dgm:cxn modelId="{F40F06E8-642E-403A-8075-620960F391CA}" type="presParOf" srcId="{8AA1C9CF-090C-4455-B025-3F7FABC4900A}" destId="{914AF375-9944-4C34-9847-D1D1AE1B3D10}" srcOrd="0" destOrd="0" presId="urn:microsoft.com/office/officeart/2005/8/layout/lProcess2"/>
    <dgm:cxn modelId="{CDF8E070-EF64-4620-BDDC-B10F9E6E4E69}" type="presParOf" srcId="{8AA1C9CF-090C-4455-B025-3F7FABC4900A}" destId="{1FF0C80A-9319-4A5F-B0C5-FAD6F296CA4A}" srcOrd="1" destOrd="0" presId="urn:microsoft.com/office/officeart/2005/8/layout/lProcess2"/>
    <dgm:cxn modelId="{B72E8FE1-DF39-455B-9775-B452EB0009F2}" type="presParOf" srcId="{8AA1C9CF-090C-4455-B025-3F7FABC4900A}" destId="{FF4268B5-1F82-4A9E-8E97-56A863813872}" srcOrd="2" destOrd="0" presId="urn:microsoft.com/office/officeart/2005/8/layout/lProcess2"/>
    <dgm:cxn modelId="{C31CCC79-4398-469C-8199-88A1EA39F7F9}" type="presParOf" srcId="{FF4268B5-1F82-4A9E-8E97-56A863813872}" destId="{1DECDE96-723F-43E5-A65B-6A45E213C198}" srcOrd="0" destOrd="0" presId="urn:microsoft.com/office/officeart/2005/8/layout/lProcess2"/>
    <dgm:cxn modelId="{A59DFF3A-2C53-43D9-BA0A-6CD3A240239F}" type="presParOf" srcId="{1DECDE96-723F-43E5-A65B-6A45E213C198}" destId="{FD3B2AF2-F112-4076-B0D5-DA65D8967FCF}" srcOrd="0" destOrd="0" presId="urn:microsoft.com/office/officeart/2005/8/layout/lProcess2"/>
    <dgm:cxn modelId="{A6868C84-3CA4-43A2-9D8E-4357D5F9FEEC}" type="presParOf" srcId="{1DECDE96-723F-43E5-A65B-6A45E213C198}" destId="{D6FA4AC8-27DF-49E4-A895-8CC085949DED}" srcOrd="1" destOrd="0" presId="urn:microsoft.com/office/officeart/2005/8/layout/lProcess2"/>
    <dgm:cxn modelId="{207BFF5D-444D-48CC-975C-14C3F469AD7F}" type="presParOf" srcId="{1DECDE96-723F-43E5-A65B-6A45E213C198}" destId="{EC1E726A-8E02-4A59-83E5-C39902165E59}" srcOrd="2" destOrd="0" presId="urn:microsoft.com/office/officeart/2005/8/layout/lProcess2"/>
    <dgm:cxn modelId="{12FBE3F7-72E3-4F4B-A095-9B9A2F914486}" type="presParOf" srcId="{1DECDE96-723F-43E5-A65B-6A45E213C198}" destId="{93A9BC26-E755-444F-B270-C3DE2E76CA09}" srcOrd="3" destOrd="0" presId="urn:microsoft.com/office/officeart/2005/8/layout/lProcess2"/>
    <dgm:cxn modelId="{6410A062-0720-464C-A013-09F14CAE565E}" type="presParOf" srcId="{1DECDE96-723F-43E5-A65B-6A45E213C198}" destId="{965F80FA-0CA8-40AD-8FB5-D832456BEA58}" srcOrd="4" destOrd="0" presId="urn:microsoft.com/office/officeart/2005/8/layout/lProcess2"/>
    <dgm:cxn modelId="{6BB70DAD-9D76-4C94-9790-237B3F4B28FA}" type="presParOf" srcId="{1DECDE96-723F-43E5-A65B-6A45E213C198}" destId="{D4DF6A88-A63A-4483-8CBF-6DF3E40F3315}" srcOrd="5" destOrd="0" presId="urn:microsoft.com/office/officeart/2005/8/layout/lProcess2"/>
    <dgm:cxn modelId="{351FC0CC-7550-469D-A367-1741077BAF50}" type="presParOf" srcId="{1DECDE96-723F-43E5-A65B-6A45E213C198}" destId="{5BD85555-041D-4699-91C2-0BFC28ACCD93}" srcOrd="6" destOrd="0" presId="urn:microsoft.com/office/officeart/2005/8/layout/lProcess2"/>
    <dgm:cxn modelId="{84F53196-D5C8-4A35-BAB6-11C36C9C7F26}" type="presParOf" srcId="{2EDA1DAA-AFDE-4D3D-B0F1-BF03942F5814}" destId="{E33E1A22-DE3A-4911-A589-48BB69087560}" srcOrd="3" destOrd="0" presId="urn:microsoft.com/office/officeart/2005/8/layout/lProcess2"/>
    <dgm:cxn modelId="{AD39FC5A-7A70-47F6-A4D9-2395F73BB46B}" type="presParOf" srcId="{2EDA1DAA-AFDE-4D3D-B0F1-BF03942F5814}" destId="{20241709-3432-45F2-9FE7-66382E9F824F}" srcOrd="4" destOrd="0" presId="urn:microsoft.com/office/officeart/2005/8/layout/lProcess2"/>
    <dgm:cxn modelId="{7BA6BB9A-C8BF-4FCA-94E3-114EFED703EF}" type="presParOf" srcId="{20241709-3432-45F2-9FE7-66382E9F824F}" destId="{DE3E6B07-5FF4-4A85-9262-E68219060851}" srcOrd="0" destOrd="0" presId="urn:microsoft.com/office/officeart/2005/8/layout/lProcess2"/>
    <dgm:cxn modelId="{33B5A177-8938-4421-BE28-C4A6BB387CC8}" type="presParOf" srcId="{20241709-3432-45F2-9FE7-66382E9F824F}" destId="{217E4627-F069-4B60-9977-F7C5D4985A7E}" srcOrd="1" destOrd="0" presId="urn:microsoft.com/office/officeart/2005/8/layout/lProcess2"/>
    <dgm:cxn modelId="{8F75F620-D8C0-42CC-8BD4-D34238FFE7D7}" type="presParOf" srcId="{20241709-3432-45F2-9FE7-66382E9F824F}" destId="{E5FE58D4-3DA0-45BC-A604-4B4CCB310ABB}" srcOrd="2" destOrd="0" presId="urn:microsoft.com/office/officeart/2005/8/layout/lProcess2"/>
    <dgm:cxn modelId="{843765D7-A720-4E5F-9144-E57A84B1A30B}" type="presParOf" srcId="{E5FE58D4-3DA0-45BC-A604-4B4CCB310ABB}" destId="{1F3A1A1A-780F-46F4-A42B-CD2474006FFB}" srcOrd="0" destOrd="0" presId="urn:microsoft.com/office/officeart/2005/8/layout/lProcess2"/>
    <dgm:cxn modelId="{B020E581-B0BF-4E08-BF98-C9684B28335C}" type="presParOf" srcId="{1F3A1A1A-780F-46F4-A42B-CD2474006FFB}" destId="{9222F27C-2644-43AE-8683-0E12EA491A05}" srcOrd="0" destOrd="0" presId="urn:microsoft.com/office/officeart/2005/8/layout/lProcess2"/>
    <dgm:cxn modelId="{669B834B-743B-4313-9120-C1F430F84266}" type="presParOf" srcId="{1F3A1A1A-780F-46F4-A42B-CD2474006FFB}" destId="{5A1E06BA-B3AE-4CD4-A768-18C497DC9B0B}" srcOrd="1" destOrd="0" presId="urn:microsoft.com/office/officeart/2005/8/layout/lProcess2"/>
    <dgm:cxn modelId="{85973F4B-F8F7-4FC6-BA7B-FB42646E3C82}" type="presParOf" srcId="{1F3A1A1A-780F-46F4-A42B-CD2474006FFB}" destId="{6CD9B905-137F-4611-9779-0CA4E2DCA13F}" srcOrd="2" destOrd="0" presId="urn:microsoft.com/office/officeart/2005/8/layout/lProcess2"/>
    <dgm:cxn modelId="{CFF074D4-5154-4425-8AF7-5902BBC1CF76}" type="presParOf" srcId="{2EDA1DAA-AFDE-4D3D-B0F1-BF03942F5814}" destId="{E6561BA5-5941-4F82-A049-CEFD881C7F9D}" srcOrd="5" destOrd="0" presId="urn:microsoft.com/office/officeart/2005/8/layout/lProcess2"/>
    <dgm:cxn modelId="{4F91C085-369E-488D-B940-4168F29BB1F8}" type="presParOf" srcId="{2EDA1DAA-AFDE-4D3D-B0F1-BF03942F5814}" destId="{5A8225FA-4835-49D6-AC21-9AFBE4928DD3}" srcOrd="6" destOrd="0" presId="urn:microsoft.com/office/officeart/2005/8/layout/lProcess2"/>
    <dgm:cxn modelId="{EEE1F527-62A2-4E8D-981F-76A2D7D7FCE5}" type="presParOf" srcId="{5A8225FA-4835-49D6-AC21-9AFBE4928DD3}" destId="{6A4DBEFB-CF4A-43BD-8B32-2A90EDA6EE98}" srcOrd="0" destOrd="0" presId="urn:microsoft.com/office/officeart/2005/8/layout/lProcess2"/>
    <dgm:cxn modelId="{71946842-5A4A-414B-8CD8-F1A4EFBE6D2D}" type="presParOf" srcId="{5A8225FA-4835-49D6-AC21-9AFBE4928DD3}" destId="{878569F6-7B8F-4D83-95FA-F940E16FB034}" srcOrd="1" destOrd="0" presId="urn:microsoft.com/office/officeart/2005/8/layout/lProcess2"/>
    <dgm:cxn modelId="{1DCBC4D8-4FFA-4792-8C9F-2C51927965B3}" type="presParOf" srcId="{5A8225FA-4835-49D6-AC21-9AFBE4928DD3}" destId="{47A5431E-2F8A-4C17-9BB5-C8F3DE1E97CF}" srcOrd="2" destOrd="0" presId="urn:microsoft.com/office/officeart/2005/8/layout/lProcess2"/>
    <dgm:cxn modelId="{17F829DE-A1E6-423F-BF0A-FA01DD7F7811}" type="presParOf" srcId="{47A5431E-2F8A-4C17-9BB5-C8F3DE1E97CF}" destId="{44617FDF-15FF-4A88-A3BE-E4308E9C5362}" srcOrd="0" destOrd="0" presId="urn:microsoft.com/office/officeart/2005/8/layout/lProcess2"/>
    <dgm:cxn modelId="{CEBA49D0-2764-4035-B0A4-12DA17AEF335}" type="presParOf" srcId="{44617FDF-15FF-4A88-A3BE-E4308E9C5362}" destId="{99C3ADC5-865D-4094-A10E-94FC2C56AC95}" srcOrd="0" destOrd="0" presId="urn:microsoft.com/office/officeart/2005/8/layout/lProcess2"/>
    <dgm:cxn modelId="{668B2CAA-1913-48D0-8FAA-6983BE22676A}" type="presParOf" srcId="{44617FDF-15FF-4A88-A3BE-E4308E9C5362}" destId="{7B578E33-46E0-4ECB-BC45-50C40271E4FD}" srcOrd="1" destOrd="0" presId="urn:microsoft.com/office/officeart/2005/8/layout/lProcess2"/>
    <dgm:cxn modelId="{F0B623DF-F188-4B60-8B0E-16D8E5E7D1C7}" type="presParOf" srcId="{44617FDF-15FF-4A88-A3BE-E4308E9C5362}" destId="{90AF4DEE-00D3-4425-A8A0-DD907F251FBD}" srcOrd="2" destOrd="0" presId="urn:microsoft.com/office/officeart/2005/8/layout/lProcess2"/>
    <dgm:cxn modelId="{303289D8-4F9D-42A2-A219-52DE12ACCBCE}" type="presParOf" srcId="{44617FDF-15FF-4A88-A3BE-E4308E9C5362}" destId="{FF1BCC59-57DE-4A71-952E-F69C908D2256}" srcOrd="3" destOrd="0" presId="urn:microsoft.com/office/officeart/2005/8/layout/lProcess2"/>
    <dgm:cxn modelId="{BD756C80-B793-4F96-B3D3-3DB525EC1DA1}" type="presParOf" srcId="{44617FDF-15FF-4A88-A3BE-E4308E9C5362}" destId="{E406A5AF-0BD6-4663-A9F8-13DF7A4B112C}" srcOrd="4" destOrd="0" presId="urn:microsoft.com/office/officeart/2005/8/layout/lProcess2"/>
    <dgm:cxn modelId="{AEB29C87-86C4-4815-BC14-831A9A786E5E}" type="presParOf" srcId="{44617FDF-15FF-4A88-A3BE-E4308E9C5362}" destId="{234F5719-54FF-4BDE-8EAC-2D3BCB727918}" srcOrd="5" destOrd="0" presId="urn:microsoft.com/office/officeart/2005/8/layout/lProcess2"/>
    <dgm:cxn modelId="{4DC398D1-9DA5-4CA8-86E7-55035DAD1048}" type="presParOf" srcId="{44617FDF-15FF-4A88-A3BE-E4308E9C5362}" destId="{E068C200-2E6F-47A2-B951-5B400D51DEE5}" srcOrd="6" destOrd="0" presId="urn:microsoft.com/office/officeart/2005/8/layout/lProcess2"/>
    <dgm:cxn modelId="{1ECB0EAD-498A-438A-900C-BC060BE6F989}" type="presParOf" srcId="{2EDA1DAA-AFDE-4D3D-B0F1-BF03942F5814}" destId="{A737F8C2-967F-402A-ACA9-C583F4AC47B9}" srcOrd="7" destOrd="0" presId="urn:microsoft.com/office/officeart/2005/8/layout/lProcess2"/>
    <dgm:cxn modelId="{67FED402-F2FF-42A5-AA29-DF5CC5C3BDD6}" type="presParOf" srcId="{2EDA1DAA-AFDE-4D3D-B0F1-BF03942F5814}" destId="{8E3AC698-3730-4650-9363-95F270017E28}" srcOrd="8" destOrd="0" presId="urn:microsoft.com/office/officeart/2005/8/layout/lProcess2"/>
    <dgm:cxn modelId="{D33F9E24-3EE8-4D61-B9F1-97CCD2F2219D}" type="presParOf" srcId="{8E3AC698-3730-4650-9363-95F270017E28}" destId="{73F1698E-392D-4017-9943-B41D2C42360B}" srcOrd="0" destOrd="0" presId="urn:microsoft.com/office/officeart/2005/8/layout/lProcess2"/>
    <dgm:cxn modelId="{8EEFF541-0B8E-43A9-AF57-536E589662B2}" type="presParOf" srcId="{8E3AC698-3730-4650-9363-95F270017E28}" destId="{D252D678-5B05-4F6E-B1EC-AD5844DBD377}" srcOrd="1" destOrd="0" presId="urn:microsoft.com/office/officeart/2005/8/layout/lProcess2"/>
    <dgm:cxn modelId="{23C06D91-B022-4DFB-B75D-D23AE9422A7A}" type="presParOf" srcId="{8E3AC698-3730-4650-9363-95F270017E28}" destId="{7DC6149C-3FCD-4CC4-B4C7-30639A123D31}" srcOrd="2" destOrd="0" presId="urn:microsoft.com/office/officeart/2005/8/layout/lProcess2"/>
    <dgm:cxn modelId="{F363B0E4-1CA8-41C0-8EA9-D6FDB0039D64}" type="presParOf" srcId="{7DC6149C-3FCD-4CC4-B4C7-30639A123D31}" destId="{F90B3741-D59F-4D94-9BA1-C5CC9EEECC45}" srcOrd="0" destOrd="0" presId="urn:microsoft.com/office/officeart/2005/8/layout/lProcess2"/>
    <dgm:cxn modelId="{B1091568-F878-4C4B-A3C3-BA629F81768E}" type="presParOf" srcId="{F90B3741-D59F-4D94-9BA1-C5CC9EEECC45}" destId="{D7F1637C-3693-4B0F-B71F-7291AE50D05C}" srcOrd="0" destOrd="0" presId="urn:microsoft.com/office/officeart/2005/8/layout/lProcess2"/>
    <dgm:cxn modelId="{7B8DDEB2-1EBB-406A-8635-6271A226BEE8}" type="presParOf" srcId="{F90B3741-D59F-4D94-9BA1-C5CC9EEECC45}" destId="{0E26C5DB-410D-4D9D-A9B2-47D8C74116CF}" srcOrd="1" destOrd="0" presId="urn:microsoft.com/office/officeart/2005/8/layout/lProcess2"/>
    <dgm:cxn modelId="{6B4475C7-5040-4D9F-ACD7-836256D7CB05}" type="presParOf" srcId="{F90B3741-D59F-4D94-9BA1-C5CC9EEECC45}" destId="{E283F632-5008-4A70-B123-405E8B4FF3E4}" srcOrd="2" destOrd="0" presId="urn:microsoft.com/office/officeart/2005/8/layout/lProcess2"/>
    <dgm:cxn modelId="{3535AC7A-FA80-49B3-889E-8C5BC1D26FCC}" type="presParOf" srcId="{2EDA1DAA-AFDE-4D3D-B0F1-BF03942F5814}" destId="{B2AE388B-D582-432C-BCFA-C948CA2ACF64}" srcOrd="9" destOrd="0" presId="urn:microsoft.com/office/officeart/2005/8/layout/lProcess2"/>
    <dgm:cxn modelId="{8C58A9DC-BB9B-445D-9E07-734FECB20361}" type="presParOf" srcId="{2EDA1DAA-AFDE-4D3D-B0F1-BF03942F5814}" destId="{7E661074-EBC6-44FF-B385-41F11FCD74BC}" srcOrd="10" destOrd="0" presId="urn:microsoft.com/office/officeart/2005/8/layout/lProcess2"/>
    <dgm:cxn modelId="{081DCA90-4078-4471-AD42-C523BBDC13F5}" type="presParOf" srcId="{7E661074-EBC6-44FF-B385-41F11FCD74BC}" destId="{526C6EAC-E2FF-430F-A0E7-DED800E7C7F5}" srcOrd="0" destOrd="0" presId="urn:microsoft.com/office/officeart/2005/8/layout/lProcess2"/>
    <dgm:cxn modelId="{70350FA2-4984-4F96-B56A-79CB76BE4FF5}" type="presParOf" srcId="{7E661074-EBC6-44FF-B385-41F11FCD74BC}" destId="{662C856B-835A-452A-A723-E436487C23D5}" srcOrd="1" destOrd="0" presId="urn:microsoft.com/office/officeart/2005/8/layout/lProcess2"/>
    <dgm:cxn modelId="{F1D81F78-81B4-4CE2-9E9C-2919EFEF6C89}" type="presParOf" srcId="{7E661074-EBC6-44FF-B385-41F11FCD74BC}" destId="{C694D5A9-01CD-46A5-B30B-C2ED1C9DD407}" srcOrd="2" destOrd="0" presId="urn:microsoft.com/office/officeart/2005/8/layout/lProcess2"/>
    <dgm:cxn modelId="{34AEF536-59E2-435B-8937-32615EDD0044}" type="presParOf" srcId="{C694D5A9-01CD-46A5-B30B-C2ED1C9DD407}" destId="{1D12B045-36F8-4D8A-AC44-2448B249585A}" srcOrd="0" destOrd="0" presId="urn:microsoft.com/office/officeart/2005/8/layout/lProcess2"/>
    <dgm:cxn modelId="{C891BCB2-3214-4527-B925-A4F1477B8EBC}" type="presParOf" srcId="{1D12B045-36F8-4D8A-AC44-2448B249585A}" destId="{F43A463C-72D2-4529-9546-0F061253F188}" srcOrd="0" destOrd="0" presId="urn:microsoft.com/office/officeart/2005/8/layout/lProcess2"/>
    <dgm:cxn modelId="{6CAC6FFF-A26E-4E67-B543-52CAD08E0B9D}" type="presParOf" srcId="{1D12B045-36F8-4D8A-AC44-2448B249585A}" destId="{7BCB1A04-E856-4974-A9A2-8F8595D1DE9A}" srcOrd="1" destOrd="0" presId="urn:microsoft.com/office/officeart/2005/8/layout/lProcess2"/>
    <dgm:cxn modelId="{2B5B7494-AF59-4E91-AAB9-39770D831156}" type="presParOf" srcId="{1D12B045-36F8-4D8A-AC44-2448B249585A}" destId="{4B86E098-8C40-4097-A248-4BAEEF46A9CE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A5B83CA-CFCD-46F3-9C61-73CFEE246782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7AB48F02-2F18-4952-B7EC-7FE480AD1C04}">
      <dgm:prSet phldrT="[Texto]" custT="1"/>
      <dgm:spPr/>
      <dgm:t>
        <a:bodyPr/>
        <a:lstStyle/>
        <a:p>
          <a:r>
            <a:rPr lang="pt-BR" sz="1800" dirty="0" smtClean="0"/>
            <a:t>Qualidade da informação e análise</a:t>
          </a:r>
          <a:endParaRPr lang="pt-BR" sz="1800" dirty="0"/>
        </a:p>
      </dgm:t>
    </dgm:pt>
    <dgm:pt modelId="{2EFE55D0-209D-4D52-8C7D-56B0B193E1AA}" type="parTrans" cxnId="{DA261D55-9AB2-433D-B6E2-C7C455190C25}">
      <dgm:prSet/>
      <dgm:spPr/>
      <dgm:t>
        <a:bodyPr/>
        <a:lstStyle/>
        <a:p>
          <a:endParaRPr lang="pt-BR"/>
        </a:p>
      </dgm:t>
    </dgm:pt>
    <dgm:pt modelId="{D6E70956-0CD3-43C8-88C3-CE67216A00D0}" type="sibTrans" cxnId="{DA261D55-9AB2-433D-B6E2-C7C455190C25}">
      <dgm:prSet/>
      <dgm:spPr/>
      <dgm:t>
        <a:bodyPr/>
        <a:lstStyle/>
        <a:p>
          <a:endParaRPr lang="pt-BR"/>
        </a:p>
      </dgm:t>
    </dgm:pt>
    <dgm:pt modelId="{46B8AA64-84A3-45CE-B9F3-BA4E7291C91D}">
      <dgm:prSet custT="1"/>
      <dgm:spPr/>
      <dgm:t>
        <a:bodyPr/>
        <a:lstStyle/>
        <a:p>
          <a:r>
            <a:rPr lang="pt-BR" sz="1800" dirty="0" smtClean="0"/>
            <a:t> uso da experiência com sistema de “</a:t>
          </a:r>
          <a:r>
            <a:rPr lang="pt-BR" sz="1800" dirty="0" err="1" smtClean="0"/>
            <a:t>reports</a:t>
          </a:r>
          <a:r>
            <a:rPr lang="pt-BR" sz="1800" dirty="0" smtClean="0"/>
            <a:t>”</a:t>
          </a:r>
          <a:endParaRPr lang="pt-BR" sz="1800" dirty="0"/>
        </a:p>
      </dgm:t>
    </dgm:pt>
    <dgm:pt modelId="{179DFFC7-5F86-4788-ACCA-EF406E6304EF}" type="parTrans" cxnId="{312C1E23-0313-4D44-8318-B89FDE934019}">
      <dgm:prSet/>
      <dgm:spPr/>
      <dgm:t>
        <a:bodyPr/>
        <a:lstStyle/>
        <a:p>
          <a:endParaRPr lang="pt-BR"/>
        </a:p>
      </dgm:t>
    </dgm:pt>
    <dgm:pt modelId="{AE4DE299-C363-4399-AA6E-94BEF92D5B95}" type="sibTrans" cxnId="{312C1E23-0313-4D44-8318-B89FDE934019}">
      <dgm:prSet/>
      <dgm:spPr/>
      <dgm:t>
        <a:bodyPr/>
        <a:lstStyle/>
        <a:p>
          <a:endParaRPr lang="pt-BR"/>
        </a:p>
      </dgm:t>
    </dgm:pt>
    <dgm:pt modelId="{478418EA-0B9A-4645-AF37-FD495940D4EA}">
      <dgm:prSet custT="1"/>
      <dgm:spPr/>
      <dgm:t>
        <a:bodyPr/>
        <a:lstStyle/>
        <a:p>
          <a:r>
            <a:rPr lang="pt-BR" sz="1800" dirty="0" smtClean="0"/>
            <a:t> Propósito do sistema de “</a:t>
          </a:r>
          <a:r>
            <a:rPr lang="pt-BR" sz="1800" dirty="0" err="1" smtClean="0"/>
            <a:t>reports</a:t>
          </a:r>
          <a:r>
            <a:rPr lang="pt-BR" sz="1800" dirty="0" smtClean="0"/>
            <a:t>” de incidentes</a:t>
          </a:r>
          <a:endParaRPr lang="pt-BR" sz="1800" dirty="0"/>
        </a:p>
      </dgm:t>
    </dgm:pt>
    <dgm:pt modelId="{7253BDC8-56B5-4258-A1FF-9B2E725D2442}" type="parTrans" cxnId="{0F4E30D6-66A7-402A-8A8B-7426633229D5}">
      <dgm:prSet/>
      <dgm:spPr/>
      <dgm:t>
        <a:bodyPr/>
        <a:lstStyle/>
        <a:p>
          <a:endParaRPr lang="pt-BR"/>
        </a:p>
      </dgm:t>
    </dgm:pt>
    <dgm:pt modelId="{77382F2E-E2AC-4633-B117-622CA78FFF05}" type="sibTrans" cxnId="{0F4E30D6-66A7-402A-8A8B-7426633229D5}">
      <dgm:prSet/>
      <dgm:spPr/>
      <dgm:t>
        <a:bodyPr/>
        <a:lstStyle/>
        <a:p>
          <a:endParaRPr lang="pt-BR"/>
        </a:p>
      </dgm:t>
    </dgm:pt>
    <dgm:pt modelId="{42B77144-F2CA-4101-AB7E-E13682F963ED}">
      <dgm:prSet custT="1"/>
      <dgm:spPr/>
      <dgm:t>
        <a:bodyPr/>
        <a:lstStyle/>
        <a:p>
          <a:r>
            <a:rPr lang="pt-BR" sz="1800" dirty="0" smtClean="0"/>
            <a:t>Feedback efetivo para aprendizagem</a:t>
          </a:r>
          <a:endParaRPr lang="pt-BR" sz="1800" dirty="0"/>
        </a:p>
      </dgm:t>
    </dgm:pt>
    <dgm:pt modelId="{3B6A1A69-B24F-45F3-8C97-0913665DB7EA}" type="parTrans" cxnId="{4F29CBAB-0EC4-43FF-8E46-DE4B2611A63A}">
      <dgm:prSet/>
      <dgm:spPr/>
      <dgm:t>
        <a:bodyPr/>
        <a:lstStyle/>
        <a:p>
          <a:endParaRPr lang="pt-BR"/>
        </a:p>
      </dgm:t>
    </dgm:pt>
    <dgm:pt modelId="{9ACC5F80-DF7A-44AA-8A03-2CA3E1129687}" type="sibTrans" cxnId="{4F29CBAB-0EC4-43FF-8E46-DE4B2611A63A}">
      <dgm:prSet/>
      <dgm:spPr/>
      <dgm:t>
        <a:bodyPr/>
        <a:lstStyle/>
        <a:p>
          <a:endParaRPr lang="pt-BR"/>
        </a:p>
      </dgm:t>
    </dgm:pt>
    <dgm:pt modelId="{996E1A36-B927-4757-82C3-E125F9D78A88}" type="pres">
      <dgm:prSet presAssocID="{EA5B83CA-CFCD-46F3-9C61-73CFEE24678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3A634C1E-1CFF-444F-91E8-AAC12678BA34}" type="pres">
      <dgm:prSet presAssocID="{EA5B83CA-CFCD-46F3-9C61-73CFEE246782}" presName="Name1" presStyleCnt="0"/>
      <dgm:spPr/>
      <dgm:t>
        <a:bodyPr/>
        <a:lstStyle/>
        <a:p>
          <a:endParaRPr lang="pt-BR"/>
        </a:p>
      </dgm:t>
    </dgm:pt>
    <dgm:pt modelId="{30E0E9B1-3830-4286-8F40-6E60C26555AA}" type="pres">
      <dgm:prSet presAssocID="{EA5B83CA-CFCD-46F3-9C61-73CFEE246782}" presName="cycle" presStyleCnt="0"/>
      <dgm:spPr/>
      <dgm:t>
        <a:bodyPr/>
        <a:lstStyle/>
        <a:p>
          <a:endParaRPr lang="pt-BR"/>
        </a:p>
      </dgm:t>
    </dgm:pt>
    <dgm:pt modelId="{5CEB2472-2FAB-4E26-8686-9C29816C7CA8}" type="pres">
      <dgm:prSet presAssocID="{EA5B83CA-CFCD-46F3-9C61-73CFEE246782}" presName="srcNode" presStyleLbl="node1" presStyleIdx="0" presStyleCnt="4"/>
      <dgm:spPr/>
      <dgm:t>
        <a:bodyPr/>
        <a:lstStyle/>
        <a:p>
          <a:endParaRPr lang="pt-BR"/>
        </a:p>
      </dgm:t>
    </dgm:pt>
    <dgm:pt modelId="{79DF2BFF-FF33-478F-93C7-58F202FC0F3E}" type="pres">
      <dgm:prSet presAssocID="{EA5B83CA-CFCD-46F3-9C61-73CFEE246782}" presName="conn" presStyleLbl="parChTrans1D2" presStyleIdx="0" presStyleCnt="1"/>
      <dgm:spPr/>
      <dgm:t>
        <a:bodyPr/>
        <a:lstStyle/>
        <a:p>
          <a:endParaRPr lang="pt-BR"/>
        </a:p>
      </dgm:t>
    </dgm:pt>
    <dgm:pt modelId="{D49F41EB-2BD6-4848-AA73-3AC6BF932111}" type="pres">
      <dgm:prSet presAssocID="{EA5B83CA-CFCD-46F3-9C61-73CFEE246782}" presName="extraNode" presStyleLbl="node1" presStyleIdx="0" presStyleCnt="4"/>
      <dgm:spPr/>
      <dgm:t>
        <a:bodyPr/>
        <a:lstStyle/>
        <a:p>
          <a:endParaRPr lang="pt-BR"/>
        </a:p>
      </dgm:t>
    </dgm:pt>
    <dgm:pt modelId="{34C4B5A6-FFDF-4A3C-B9B2-B09D70C13596}" type="pres">
      <dgm:prSet presAssocID="{EA5B83CA-CFCD-46F3-9C61-73CFEE246782}" presName="dstNode" presStyleLbl="node1" presStyleIdx="0" presStyleCnt="4"/>
      <dgm:spPr/>
      <dgm:t>
        <a:bodyPr/>
        <a:lstStyle/>
        <a:p>
          <a:endParaRPr lang="pt-BR"/>
        </a:p>
      </dgm:t>
    </dgm:pt>
    <dgm:pt modelId="{9FEE4F84-C599-44EF-B026-694A24AA49F7}" type="pres">
      <dgm:prSet presAssocID="{478418EA-0B9A-4645-AF37-FD495940D4EA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890526C-B0CC-4EEB-B808-574C894A9586}" type="pres">
      <dgm:prSet presAssocID="{478418EA-0B9A-4645-AF37-FD495940D4EA}" presName="accent_1" presStyleCnt="0"/>
      <dgm:spPr/>
      <dgm:t>
        <a:bodyPr/>
        <a:lstStyle/>
        <a:p>
          <a:endParaRPr lang="pt-BR"/>
        </a:p>
      </dgm:t>
    </dgm:pt>
    <dgm:pt modelId="{F44C8AE7-AB58-4AFA-A934-0EFABEFE43DD}" type="pres">
      <dgm:prSet presAssocID="{478418EA-0B9A-4645-AF37-FD495940D4EA}" presName="accentRepeatNode" presStyleLbl="solidFgAcc1" presStyleIdx="0" presStyleCnt="4"/>
      <dgm:spPr/>
      <dgm:t>
        <a:bodyPr/>
        <a:lstStyle/>
        <a:p>
          <a:endParaRPr lang="pt-BR"/>
        </a:p>
      </dgm:t>
    </dgm:pt>
    <dgm:pt modelId="{BA5C474A-5DB8-4BD3-9C8B-83BD18BFCE20}" type="pres">
      <dgm:prSet presAssocID="{46B8AA64-84A3-45CE-B9F3-BA4E7291C91D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F0029C8-E7EA-4782-8F75-DA81CF8CFCF7}" type="pres">
      <dgm:prSet presAssocID="{46B8AA64-84A3-45CE-B9F3-BA4E7291C91D}" presName="accent_2" presStyleCnt="0"/>
      <dgm:spPr/>
      <dgm:t>
        <a:bodyPr/>
        <a:lstStyle/>
        <a:p>
          <a:endParaRPr lang="pt-BR"/>
        </a:p>
      </dgm:t>
    </dgm:pt>
    <dgm:pt modelId="{613F80BC-B1BB-42A6-A6A5-161AA912BA9A}" type="pres">
      <dgm:prSet presAssocID="{46B8AA64-84A3-45CE-B9F3-BA4E7291C91D}" presName="accentRepeatNode" presStyleLbl="solidFgAcc1" presStyleIdx="1" presStyleCnt="4"/>
      <dgm:spPr/>
      <dgm:t>
        <a:bodyPr/>
        <a:lstStyle/>
        <a:p>
          <a:endParaRPr lang="pt-BR"/>
        </a:p>
      </dgm:t>
    </dgm:pt>
    <dgm:pt modelId="{B8E366FF-7BD7-400B-BC1D-F8E4D124090D}" type="pres">
      <dgm:prSet presAssocID="{7AB48F02-2F18-4952-B7EC-7FE480AD1C04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A10B247-6927-4E1B-A717-4F21E790FBAF}" type="pres">
      <dgm:prSet presAssocID="{7AB48F02-2F18-4952-B7EC-7FE480AD1C04}" presName="accent_3" presStyleCnt="0"/>
      <dgm:spPr/>
      <dgm:t>
        <a:bodyPr/>
        <a:lstStyle/>
        <a:p>
          <a:endParaRPr lang="pt-BR"/>
        </a:p>
      </dgm:t>
    </dgm:pt>
    <dgm:pt modelId="{8047C166-4DB0-43B2-9A16-1B7732FC0296}" type="pres">
      <dgm:prSet presAssocID="{7AB48F02-2F18-4952-B7EC-7FE480AD1C04}" presName="accentRepeatNode" presStyleLbl="solidFgAcc1" presStyleIdx="2" presStyleCnt="4"/>
      <dgm:spPr/>
      <dgm:t>
        <a:bodyPr/>
        <a:lstStyle/>
        <a:p>
          <a:endParaRPr lang="pt-BR"/>
        </a:p>
      </dgm:t>
    </dgm:pt>
    <dgm:pt modelId="{305C173E-A727-4A7A-8D96-7714AB592F89}" type="pres">
      <dgm:prSet presAssocID="{42B77144-F2CA-4101-AB7E-E13682F963E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93A23B-9F20-4DE3-AF1F-2F7D372FAA23}" type="pres">
      <dgm:prSet presAssocID="{42B77144-F2CA-4101-AB7E-E13682F963ED}" presName="accent_4" presStyleCnt="0"/>
      <dgm:spPr/>
      <dgm:t>
        <a:bodyPr/>
        <a:lstStyle/>
        <a:p>
          <a:endParaRPr lang="pt-BR"/>
        </a:p>
      </dgm:t>
    </dgm:pt>
    <dgm:pt modelId="{47008E26-0E53-44EA-8E80-274F90F8EE9F}" type="pres">
      <dgm:prSet presAssocID="{42B77144-F2CA-4101-AB7E-E13682F963ED}" presName="accentRepeatNode" presStyleLbl="solidFgAcc1" presStyleIdx="3" presStyleCnt="4"/>
      <dgm:spPr/>
      <dgm:t>
        <a:bodyPr/>
        <a:lstStyle/>
        <a:p>
          <a:endParaRPr lang="pt-BR"/>
        </a:p>
      </dgm:t>
    </dgm:pt>
  </dgm:ptLst>
  <dgm:cxnLst>
    <dgm:cxn modelId="{0F4E30D6-66A7-402A-8A8B-7426633229D5}" srcId="{EA5B83CA-CFCD-46F3-9C61-73CFEE246782}" destId="{478418EA-0B9A-4645-AF37-FD495940D4EA}" srcOrd="0" destOrd="0" parTransId="{7253BDC8-56B5-4258-A1FF-9B2E725D2442}" sibTransId="{77382F2E-E2AC-4633-B117-622CA78FFF05}"/>
    <dgm:cxn modelId="{7AB6D003-99A2-44C3-AB6E-80EDF092031B}" type="presOf" srcId="{EA5B83CA-CFCD-46F3-9C61-73CFEE246782}" destId="{996E1A36-B927-4757-82C3-E125F9D78A88}" srcOrd="0" destOrd="0" presId="urn:microsoft.com/office/officeart/2008/layout/VerticalCurvedList"/>
    <dgm:cxn modelId="{74BAB0E2-DCA8-4117-8637-3EE97562AAA3}" type="presOf" srcId="{46B8AA64-84A3-45CE-B9F3-BA4E7291C91D}" destId="{BA5C474A-5DB8-4BD3-9C8B-83BD18BFCE20}" srcOrd="0" destOrd="0" presId="urn:microsoft.com/office/officeart/2008/layout/VerticalCurvedList"/>
    <dgm:cxn modelId="{1CEAA685-35F0-4B9D-8364-8CB202AEFF1B}" type="presOf" srcId="{478418EA-0B9A-4645-AF37-FD495940D4EA}" destId="{9FEE4F84-C599-44EF-B026-694A24AA49F7}" srcOrd="0" destOrd="0" presId="urn:microsoft.com/office/officeart/2008/layout/VerticalCurvedList"/>
    <dgm:cxn modelId="{4F29CBAB-0EC4-43FF-8E46-DE4B2611A63A}" srcId="{EA5B83CA-CFCD-46F3-9C61-73CFEE246782}" destId="{42B77144-F2CA-4101-AB7E-E13682F963ED}" srcOrd="3" destOrd="0" parTransId="{3B6A1A69-B24F-45F3-8C97-0913665DB7EA}" sibTransId="{9ACC5F80-DF7A-44AA-8A03-2CA3E1129687}"/>
    <dgm:cxn modelId="{AFFFC603-DC95-45CF-8636-F65EFE4EC0A4}" type="presOf" srcId="{77382F2E-E2AC-4633-B117-622CA78FFF05}" destId="{79DF2BFF-FF33-478F-93C7-58F202FC0F3E}" srcOrd="0" destOrd="0" presId="urn:microsoft.com/office/officeart/2008/layout/VerticalCurvedList"/>
    <dgm:cxn modelId="{312C1E23-0313-4D44-8318-B89FDE934019}" srcId="{EA5B83CA-CFCD-46F3-9C61-73CFEE246782}" destId="{46B8AA64-84A3-45CE-B9F3-BA4E7291C91D}" srcOrd="1" destOrd="0" parTransId="{179DFFC7-5F86-4788-ACCA-EF406E6304EF}" sibTransId="{AE4DE299-C363-4399-AA6E-94BEF92D5B95}"/>
    <dgm:cxn modelId="{9BC22B3E-A930-4C17-B5CE-672FE190A913}" type="presOf" srcId="{7AB48F02-2F18-4952-B7EC-7FE480AD1C04}" destId="{B8E366FF-7BD7-400B-BC1D-F8E4D124090D}" srcOrd="0" destOrd="0" presId="urn:microsoft.com/office/officeart/2008/layout/VerticalCurvedList"/>
    <dgm:cxn modelId="{88FE3AD2-BF18-4186-A196-AFE55141ABCB}" type="presOf" srcId="{42B77144-F2CA-4101-AB7E-E13682F963ED}" destId="{305C173E-A727-4A7A-8D96-7714AB592F89}" srcOrd="0" destOrd="0" presId="urn:microsoft.com/office/officeart/2008/layout/VerticalCurvedList"/>
    <dgm:cxn modelId="{DA261D55-9AB2-433D-B6E2-C7C455190C25}" srcId="{EA5B83CA-CFCD-46F3-9C61-73CFEE246782}" destId="{7AB48F02-2F18-4952-B7EC-7FE480AD1C04}" srcOrd="2" destOrd="0" parTransId="{2EFE55D0-209D-4D52-8C7D-56B0B193E1AA}" sibTransId="{D6E70956-0CD3-43C8-88C3-CE67216A00D0}"/>
    <dgm:cxn modelId="{EF151BE7-4EC2-4744-B94E-E26725C01FFD}" type="presParOf" srcId="{996E1A36-B927-4757-82C3-E125F9D78A88}" destId="{3A634C1E-1CFF-444F-91E8-AAC12678BA34}" srcOrd="0" destOrd="0" presId="urn:microsoft.com/office/officeart/2008/layout/VerticalCurvedList"/>
    <dgm:cxn modelId="{5E3E1AD9-BF01-4412-B9E7-F1FC46A1F867}" type="presParOf" srcId="{3A634C1E-1CFF-444F-91E8-AAC12678BA34}" destId="{30E0E9B1-3830-4286-8F40-6E60C26555AA}" srcOrd="0" destOrd="0" presId="urn:microsoft.com/office/officeart/2008/layout/VerticalCurvedList"/>
    <dgm:cxn modelId="{FA9A6503-0CD9-422B-8B4B-67A9F14D413F}" type="presParOf" srcId="{30E0E9B1-3830-4286-8F40-6E60C26555AA}" destId="{5CEB2472-2FAB-4E26-8686-9C29816C7CA8}" srcOrd="0" destOrd="0" presId="urn:microsoft.com/office/officeart/2008/layout/VerticalCurvedList"/>
    <dgm:cxn modelId="{07687412-FA67-4569-8570-35415EC57AAF}" type="presParOf" srcId="{30E0E9B1-3830-4286-8F40-6E60C26555AA}" destId="{79DF2BFF-FF33-478F-93C7-58F202FC0F3E}" srcOrd="1" destOrd="0" presId="urn:microsoft.com/office/officeart/2008/layout/VerticalCurvedList"/>
    <dgm:cxn modelId="{478E0484-4003-496B-9640-CD0AC7151D75}" type="presParOf" srcId="{30E0E9B1-3830-4286-8F40-6E60C26555AA}" destId="{D49F41EB-2BD6-4848-AA73-3AC6BF932111}" srcOrd="2" destOrd="0" presId="urn:microsoft.com/office/officeart/2008/layout/VerticalCurvedList"/>
    <dgm:cxn modelId="{DC6D4395-5071-44F4-A146-3471BF9B64AA}" type="presParOf" srcId="{30E0E9B1-3830-4286-8F40-6E60C26555AA}" destId="{34C4B5A6-FFDF-4A3C-B9B2-B09D70C13596}" srcOrd="3" destOrd="0" presId="urn:microsoft.com/office/officeart/2008/layout/VerticalCurvedList"/>
    <dgm:cxn modelId="{1880EA4D-DFBD-45C6-BF68-279C4CFFA9D9}" type="presParOf" srcId="{3A634C1E-1CFF-444F-91E8-AAC12678BA34}" destId="{9FEE4F84-C599-44EF-B026-694A24AA49F7}" srcOrd="1" destOrd="0" presId="urn:microsoft.com/office/officeart/2008/layout/VerticalCurvedList"/>
    <dgm:cxn modelId="{AD6F40CE-E7D1-4B07-B336-4B639E3A534C}" type="presParOf" srcId="{3A634C1E-1CFF-444F-91E8-AAC12678BA34}" destId="{4890526C-B0CC-4EEB-B808-574C894A9586}" srcOrd="2" destOrd="0" presId="urn:microsoft.com/office/officeart/2008/layout/VerticalCurvedList"/>
    <dgm:cxn modelId="{73E8486F-BB26-4BF3-87BC-DBEDBC5F0F77}" type="presParOf" srcId="{4890526C-B0CC-4EEB-B808-574C894A9586}" destId="{F44C8AE7-AB58-4AFA-A934-0EFABEFE43DD}" srcOrd="0" destOrd="0" presId="urn:microsoft.com/office/officeart/2008/layout/VerticalCurvedList"/>
    <dgm:cxn modelId="{2BD43B77-D586-4EC2-8533-4760959EDC64}" type="presParOf" srcId="{3A634C1E-1CFF-444F-91E8-AAC12678BA34}" destId="{BA5C474A-5DB8-4BD3-9C8B-83BD18BFCE20}" srcOrd="3" destOrd="0" presId="urn:microsoft.com/office/officeart/2008/layout/VerticalCurvedList"/>
    <dgm:cxn modelId="{0E73E193-F77F-4113-A6D1-E8BF8CE162E1}" type="presParOf" srcId="{3A634C1E-1CFF-444F-91E8-AAC12678BA34}" destId="{FF0029C8-E7EA-4782-8F75-DA81CF8CFCF7}" srcOrd="4" destOrd="0" presId="urn:microsoft.com/office/officeart/2008/layout/VerticalCurvedList"/>
    <dgm:cxn modelId="{82B0E493-78A8-46E4-B13B-2D18253F0B3E}" type="presParOf" srcId="{FF0029C8-E7EA-4782-8F75-DA81CF8CFCF7}" destId="{613F80BC-B1BB-42A6-A6A5-161AA912BA9A}" srcOrd="0" destOrd="0" presId="urn:microsoft.com/office/officeart/2008/layout/VerticalCurvedList"/>
    <dgm:cxn modelId="{CD69D992-52E7-4AA7-A173-CCA1A77ABD20}" type="presParOf" srcId="{3A634C1E-1CFF-444F-91E8-AAC12678BA34}" destId="{B8E366FF-7BD7-400B-BC1D-F8E4D124090D}" srcOrd="5" destOrd="0" presId="urn:microsoft.com/office/officeart/2008/layout/VerticalCurvedList"/>
    <dgm:cxn modelId="{3177C868-B141-4E76-B319-B512DA9B162F}" type="presParOf" srcId="{3A634C1E-1CFF-444F-91E8-AAC12678BA34}" destId="{3A10B247-6927-4E1B-A717-4F21E790FBAF}" srcOrd="6" destOrd="0" presId="urn:microsoft.com/office/officeart/2008/layout/VerticalCurvedList"/>
    <dgm:cxn modelId="{63236C31-9FDD-496B-B7A9-758E0F4FD66B}" type="presParOf" srcId="{3A10B247-6927-4E1B-A717-4F21E790FBAF}" destId="{8047C166-4DB0-43B2-9A16-1B7732FC0296}" srcOrd="0" destOrd="0" presId="urn:microsoft.com/office/officeart/2008/layout/VerticalCurvedList"/>
    <dgm:cxn modelId="{82FD51A2-F7BC-4B44-94CE-FB05D7F60C6B}" type="presParOf" srcId="{3A634C1E-1CFF-444F-91E8-AAC12678BA34}" destId="{305C173E-A727-4A7A-8D96-7714AB592F89}" srcOrd="7" destOrd="0" presId="urn:microsoft.com/office/officeart/2008/layout/VerticalCurvedList"/>
    <dgm:cxn modelId="{A7BFB360-72AC-496B-A4DC-3A0171518385}" type="presParOf" srcId="{3A634C1E-1CFF-444F-91E8-AAC12678BA34}" destId="{BE93A23B-9F20-4DE3-AF1F-2F7D372FAA23}" srcOrd="8" destOrd="0" presId="urn:microsoft.com/office/officeart/2008/layout/VerticalCurvedList"/>
    <dgm:cxn modelId="{FADBB01B-7A44-4652-A10D-91B4B47AD03F}" type="presParOf" srcId="{BE93A23B-9F20-4DE3-AF1F-2F7D372FAA23}" destId="{47008E26-0E53-44EA-8E80-274F90F8EE9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B86A28A-BEB3-4864-86CD-B0D9A32C95FC}" type="doc">
      <dgm:prSet loTypeId="urn:microsoft.com/office/officeart/2005/8/layout/process5" loCatId="process" qsTypeId="urn:microsoft.com/office/officeart/2005/8/quickstyle/simple5" qsCatId="simple" csTypeId="urn:microsoft.com/office/officeart/2005/8/colors/accent2_2" csCatId="accent2" phldr="1"/>
      <dgm:spPr/>
    </dgm:pt>
    <dgm:pt modelId="{6F94CE26-633C-4699-A252-3A06EBE4565F}">
      <dgm:prSet phldrT="[Texto]"/>
      <dgm:spPr>
        <a:solidFill>
          <a:schemeClr val="accent3">
            <a:lumMod val="5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pt-BR" dirty="0" smtClean="0"/>
            <a:t>Padronização rígida</a:t>
          </a:r>
          <a:endParaRPr lang="pt-BR" dirty="0"/>
        </a:p>
      </dgm:t>
    </dgm:pt>
    <dgm:pt modelId="{8B8770DD-3F2F-4174-BA32-16C3FF59BACD}" type="parTrans" cxnId="{E4749100-10EF-4AB8-88C7-A1835EBE0777}">
      <dgm:prSet/>
      <dgm:spPr/>
      <dgm:t>
        <a:bodyPr/>
        <a:lstStyle/>
        <a:p>
          <a:endParaRPr lang="pt-BR"/>
        </a:p>
      </dgm:t>
    </dgm:pt>
    <dgm:pt modelId="{6EE72686-03B5-42AD-AF72-1D05A5B20F92}" type="sibTrans" cxnId="{E4749100-10EF-4AB8-88C7-A1835EBE0777}">
      <dgm:prSet/>
      <dgm:spPr/>
      <dgm:t>
        <a:bodyPr/>
        <a:lstStyle/>
        <a:p>
          <a:endParaRPr lang="pt-BR"/>
        </a:p>
      </dgm:t>
    </dgm:pt>
    <dgm:pt modelId="{CD63A309-6D83-4548-9723-4A0F3AEF8E17}">
      <dgm:prSet phldrT="[Texto]"/>
      <dgm:spPr/>
      <dgm:t>
        <a:bodyPr/>
        <a:lstStyle/>
        <a:p>
          <a:r>
            <a:rPr lang="pt-BR" dirty="0" smtClean="0"/>
            <a:t>Gerenciamento contínuo de flutuações</a:t>
          </a:r>
          <a:endParaRPr lang="pt-BR" dirty="0"/>
        </a:p>
      </dgm:t>
    </dgm:pt>
    <dgm:pt modelId="{4ADC286E-658D-4352-BD2F-EE41856ECE67}" type="parTrans" cxnId="{E77418AF-AE46-4AE5-A091-6BC083779E5E}">
      <dgm:prSet/>
      <dgm:spPr/>
      <dgm:t>
        <a:bodyPr/>
        <a:lstStyle/>
        <a:p>
          <a:endParaRPr lang="pt-BR"/>
        </a:p>
      </dgm:t>
    </dgm:pt>
    <dgm:pt modelId="{29BA805C-7467-40E7-84CB-C395851E9B39}" type="sibTrans" cxnId="{E77418AF-AE46-4AE5-A091-6BC083779E5E}">
      <dgm:prSet/>
      <dgm:spPr/>
      <dgm:t>
        <a:bodyPr/>
        <a:lstStyle/>
        <a:p>
          <a:endParaRPr lang="pt-BR"/>
        </a:p>
      </dgm:t>
    </dgm:pt>
    <dgm:pt modelId="{7BDEEE14-7DD5-4E55-A8CD-B5FF6A724B30}">
      <dgm:prSet phldrT="[Texto]"/>
      <dgm:spPr/>
      <dgm:t>
        <a:bodyPr/>
        <a:lstStyle/>
        <a:p>
          <a:r>
            <a:rPr lang="pt-BR" dirty="0" smtClean="0"/>
            <a:t>Entendimento do não esperado</a:t>
          </a:r>
          <a:endParaRPr lang="pt-BR" dirty="0"/>
        </a:p>
      </dgm:t>
    </dgm:pt>
    <dgm:pt modelId="{F813BBE3-680A-4EA0-8B9F-1842839D58D7}" type="parTrans" cxnId="{223CDC65-4FC3-4559-B581-CC1E64F5BB06}">
      <dgm:prSet/>
      <dgm:spPr/>
      <dgm:t>
        <a:bodyPr/>
        <a:lstStyle/>
        <a:p>
          <a:endParaRPr lang="pt-BR"/>
        </a:p>
      </dgm:t>
    </dgm:pt>
    <dgm:pt modelId="{485EE9D6-93A5-4E0E-AE86-F2DFF9F371F1}" type="sibTrans" cxnId="{223CDC65-4FC3-4559-B581-CC1E64F5BB06}">
      <dgm:prSet/>
      <dgm:spPr/>
      <dgm:t>
        <a:bodyPr/>
        <a:lstStyle/>
        <a:p>
          <a:endParaRPr lang="pt-BR"/>
        </a:p>
      </dgm:t>
    </dgm:pt>
    <dgm:pt modelId="{5FE73AC5-48E6-46C4-A417-41884609CE57}">
      <dgm:prSet phldrT="[Texto]"/>
      <dgm:spPr/>
      <dgm:t>
        <a:bodyPr/>
        <a:lstStyle/>
        <a:p>
          <a:r>
            <a:rPr lang="pt-BR" dirty="0" smtClean="0"/>
            <a:t>Processos interpessoais</a:t>
          </a:r>
          <a:endParaRPr lang="pt-BR" dirty="0"/>
        </a:p>
      </dgm:t>
    </dgm:pt>
    <dgm:pt modelId="{C340B66D-FBAE-46F9-AFAD-348E70961244}" type="parTrans" cxnId="{05C8DE8D-555A-4559-A2BA-C41D2C02F97A}">
      <dgm:prSet/>
      <dgm:spPr/>
      <dgm:t>
        <a:bodyPr/>
        <a:lstStyle/>
        <a:p>
          <a:endParaRPr lang="pt-BR"/>
        </a:p>
      </dgm:t>
    </dgm:pt>
    <dgm:pt modelId="{B266A6A2-3DF2-4C35-B6DD-3394E35D918C}" type="sibTrans" cxnId="{05C8DE8D-555A-4559-A2BA-C41D2C02F97A}">
      <dgm:prSet/>
      <dgm:spPr/>
      <dgm:t>
        <a:bodyPr/>
        <a:lstStyle/>
        <a:p>
          <a:endParaRPr lang="pt-BR"/>
        </a:p>
      </dgm:t>
    </dgm:pt>
    <dgm:pt modelId="{3312208A-4040-479D-92E8-DBDB06E3D35B}">
      <dgm:prSet phldrT="[Texto]"/>
      <dgm:spPr/>
      <dgm:t>
        <a:bodyPr/>
        <a:lstStyle/>
        <a:p>
          <a:r>
            <a:rPr lang="pt-BR" dirty="0" smtClean="0"/>
            <a:t>Sensibilidade para o não esperado</a:t>
          </a:r>
          <a:endParaRPr lang="pt-BR" dirty="0"/>
        </a:p>
      </dgm:t>
    </dgm:pt>
    <dgm:pt modelId="{5429DFB0-0D9E-4516-84A5-27DB094CAF26}" type="parTrans" cxnId="{F540F516-4786-437C-A9FD-476E815A56D0}">
      <dgm:prSet/>
      <dgm:spPr/>
      <dgm:t>
        <a:bodyPr/>
        <a:lstStyle/>
        <a:p>
          <a:endParaRPr lang="pt-BR"/>
        </a:p>
      </dgm:t>
    </dgm:pt>
    <dgm:pt modelId="{22068FD1-8880-49EF-A638-8BF027BE75EB}" type="sibTrans" cxnId="{F540F516-4786-437C-A9FD-476E815A56D0}">
      <dgm:prSet/>
      <dgm:spPr/>
      <dgm:t>
        <a:bodyPr/>
        <a:lstStyle/>
        <a:p>
          <a:endParaRPr lang="pt-BR"/>
        </a:p>
      </dgm:t>
    </dgm:pt>
    <dgm:pt modelId="{0512251B-8B60-405F-AB28-3245BE72A1F5}">
      <dgm:prSet phldrT="[Texto]"/>
      <dgm:spPr/>
      <dgm:t>
        <a:bodyPr/>
        <a:lstStyle/>
        <a:p>
          <a:r>
            <a:rPr lang="pt-BR" dirty="0" smtClean="0"/>
            <a:t>Resposta rápida</a:t>
          </a:r>
          <a:endParaRPr lang="pt-BR" dirty="0"/>
        </a:p>
      </dgm:t>
    </dgm:pt>
    <dgm:pt modelId="{8993D1D3-3A2C-4579-B038-4E4747E32D2B}" type="parTrans" cxnId="{795CDB93-19AE-4683-95E2-F83E661417F4}">
      <dgm:prSet/>
      <dgm:spPr/>
      <dgm:t>
        <a:bodyPr/>
        <a:lstStyle/>
        <a:p>
          <a:endParaRPr lang="pt-BR"/>
        </a:p>
      </dgm:t>
    </dgm:pt>
    <dgm:pt modelId="{2CA292C1-04DE-4981-A3E3-707CAAD5A0AD}" type="sibTrans" cxnId="{795CDB93-19AE-4683-95E2-F83E661417F4}">
      <dgm:prSet/>
      <dgm:spPr/>
      <dgm:t>
        <a:bodyPr/>
        <a:lstStyle/>
        <a:p>
          <a:endParaRPr lang="pt-BR"/>
        </a:p>
      </dgm:t>
    </dgm:pt>
    <dgm:pt modelId="{C7FFD51D-C07E-4BBD-8D39-0B2827056046}" type="pres">
      <dgm:prSet presAssocID="{CB86A28A-BEB3-4864-86CD-B0D9A32C95FC}" presName="diagram" presStyleCnt="0">
        <dgm:presLayoutVars>
          <dgm:dir/>
          <dgm:resizeHandles val="exact"/>
        </dgm:presLayoutVars>
      </dgm:prSet>
      <dgm:spPr/>
    </dgm:pt>
    <dgm:pt modelId="{23D664F8-EE47-47E9-A96E-6B041ABEAC12}" type="pres">
      <dgm:prSet presAssocID="{6F94CE26-633C-4699-A252-3A06EBE4565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18DB978-6875-47EB-B244-70F1C278A652}" type="pres">
      <dgm:prSet presAssocID="{6EE72686-03B5-42AD-AF72-1D05A5B20F92}" presName="sibTrans" presStyleLbl="sibTrans2D1" presStyleIdx="0" presStyleCnt="5"/>
      <dgm:spPr/>
      <dgm:t>
        <a:bodyPr/>
        <a:lstStyle/>
        <a:p>
          <a:endParaRPr lang="pt-BR"/>
        </a:p>
      </dgm:t>
    </dgm:pt>
    <dgm:pt modelId="{D6D33961-2CE7-4D0A-84C0-0A3F9EE22A1B}" type="pres">
      <dgm:prSet presAssocID="{6EE72686-03B5-42AD-AF72-1D05A5B20F92}" presName="connectorText" presStyleLbl="sibTrans2D1" presStyleIdx="0" presStyleCnt="5"/>
      <dgm:spPr/>
      <dgm:t>
        <a:bodyPr/>
        <a:lstStyle/>
        <a:p>
          <a:endParaRPr lang="pt-BR"/>
        </a:p>
      </dgm:t>
    </dgm:pt>
    <dgm:pt modelId="{C1D265E9-7842-47D5-AAF0-BF9A733B8AB0}" type="pres">
      <dgm:prSet presAssocID="{CD63A309-6D83-4548-9723-4A0F3AEF8E1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3ADF92-73FB-4C4B-802C-C62B40B56DCF}" type="pres">
      <dgm:prSet presAssocID="{29BA805C-7467-40E7-84CB-C395851E9B39}" presName="sibTrans" presStyleLbl="sibTrans2D1" presStyleIdx="1" presStyleCnt="5"/>
      <dgm:spPr/>
      <dgm:t>
        <a:bodyPr/>
        <a:lstStyle/>
        <a:p>
          <a:endParaRPr lang="pt-BR"/>
        </a:p>
      </dgm:t>
    </dgm:pt>
    <dgm:pt modelId="{A06ECE37-0714-45EE-8DF3-B78969EFFCCA}" type="pres">
      <dgm:prSet presAssocID="{29BA805C-7467-40E7-84CB-C395851E9B39}" presName="connectorText" presStyleLbl="sibTrans2D1" presStyleIdx="1" presStyleCnt="5"/>
      <dgm:spPr/>
      <dgm:t>
        <a:bodyPr/>
        <a:lstStyle/>
        <a:p>
          <a:endParaRPr lang="pt-BR"/>
        </a:p>
      </dgm:t>
    </dgm:pt>
    <dgm:pt modelId="{E39810E6-3E64-4A9E-805D-5D3799FA6DF7}" type="pres">
      <dgm:prSet presAssocID="{5FE73AC5-48E6-46C4-A417-41884609CE5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B84EEA1-60BB-47E1-9274-437E325547EF}" type="pres">
      <dgm:prSet presAssocID="{B266A6A2-3DF2-4C35-B6DD-3394E35D918C}" presName="sibTrans" presStyleLbl="sibTrans2D1" presStyleIdx="2" presStyleCnt="5"/>
      <dgm:spPr/>
      <dgm:t>
        <a:bodyPr/>
        <a:lstStyle/>
        <a:p>
          <a:endParaRPr lang="pt-BR"/>
        </a:p>
      </dgm:t>
    </dgm:pt>
    <dgm:pt modelId="{6A12AD00-893D-419B-A215-90FF3B7B0039}" type="pres">
      <dgm:prSet presAssocID="{B266A6A2-3DF2-4C35-B6DD-3394E35D918C}" presName="connectorText" presStyleLbl="sibTrans2D1" presStyleIdx="2" presStyleCnt="5"/>
      <dgm:spPr/>
      <dgm:t>
        <a:bodyPr/>
        <a:lstStyle/>
        <a:p>
          <a:endParaRPr lang="pt-BR"/>
        </a:p>
      </dgm:t>
    </dgm:pt>
    <dgm:pt modelId="{7912E639-1A60-4E8E-9F22-5391016ADD56}" type="pres">
      <dgm:prSet presAssocID="{3312208A-4040-479D-92E8-DBDB06E3D35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0B50109-5C06-4AB7-AAF9-79AA9F98CFF8}" type="pres">
      <dgm:prSet presAssocID="{22068FD1-8880-49EF-A638-8BF027BE75EB}" presName="sibTrans" presStyleLbl="sibTrans2D1" presStyleIdx="3" presStyleCnt="5"/>
      <dgm:spPr/>
      <dgm:t>
        <a:bodyPr/>
        <a:lstStyle/>
        <a:p>
          <a:endParaRPr lang="pt-BR"/>
        </a:p>
      </dgm:t>
    </dgm:pt>
    <dgm:pt modelId="{A7126DDD-A177-45E1-80B8-602B2A603624}" type="pres">
      <dgm:prSet presAssocID="{22068FD1-8880-49EF-A638-8BF027BE75EB}" presName="connectorText" presStyleLbl="sibTrans2D1" presStyleIdx="3" presStyleCnt="5"/>
      <dgm:spPr/>
      <dgm:t>
        <a:bodyPr/>
        <a:lstStyle/>
        <a:p>
          <a:endParaRPr lang="pt-BR"/>
        </a:p>
      </dgm:t>
    </dgm:pt>
    <dgm:pt modelId="{9B809CEE-236C-4929-B666-C7BFA095FDAC}" type="pres">
      <dgm:prSet presAssocID="{7BDEEE14-7DD5-4E55-A8CD-B5FF6A724B3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ADB34D5-C31B-43B7-A41F-74F138610792}" type="pres">
      <dgm:prSet presAssocID="{485EE9D6-93A5-4E0E-AE86-F2DFF9F371F1}" presName="sibTrans" presStyleLbl="sibTrans2D1" presStyleIdx="4" presStyleCnt="5"/>
      <dgm:spPr/>
      <dgm:t>
        <a:bodyPr/>
        <a:lstStyle/>
        <a:p>
          <a:endParaRPr lang="pt-BR"/>
        </a:p>
      </dgm:t>
    </dgm:pt>
    <dgm:pt modelId="{7FD0F2AA-0BA2-4C59-9E5D-6D19E47BE505}" type="pres">
      <dgm:prSet presAssocID="{485EE9D6-93A5-4E0E-AE86-F2DFF9F371F1}" presName="connectorText" presStyleLbl="sibTrans2D1" presStyleIdx="4" presStyleCnt="5"/>
      <dgm:spPr/>
      <dgm:t>
        <a:bodyPr/>
        <a:lstStyle/>
        <a:p>
          <a:endParaRPr lang="pt-BR"/>
        </a:p>
      </dgm:t>
    </dgm:pt>
    <dgm:pt modelId="{190BB1D7-E124-4CBC-974E-A9129040BD0A}" type="pres">
      <dgm:prSet presAssocID="{0512251B-8B60-405F-AB28-3245BE72A1F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540F516-4786-437C-A9FD-476E815A56D0}" srcId="{CB86A28A-BEB3-4864-86CD-B0D9A32C95FC}" destId="{3312208A-4040-479D-92E8-DBDB06E3D35B}" srcOrd="3" destOrd="0" parTransId="{5429DFB0-0D9E-4516-84A5-27DB094CAF26}" sibTransId="{22068FD1-8880-49EF-A638-8BF027BE75EB}"/>
    <dgm:cxn modelId="{D991578E-A0A4-4212-907F-1320C85A5D57}" type="presOf" srcId="{22068FD1-8880-49EF-A638-8BF027BE75EB}" destId="{A7126DDD-A177-45E1-80B8-602B2A603624}" srcOrd="1" destOrd="0" presId="urn:microsoft.com/office/officeart/2005/8/layout/process5"/>
    <dgm:cxn modelId="{51837D12-6C40-4A02-8052-63C0E7E02E47}" type="presOf" srcId="{B266A6A2-3DF2-4C35-B6DD-3394E35D918C}" destId="{6A12AD00-893D-419B-A215-90FF3B7B0039}" srcOrd="1" destOrd="0" presId="urn:microsoft.com/office/officeart/2005/8/layout/process5"/>
    <dgm:cxn modelId="{4830EDA9-3580-4725-886E-3E35C85FB573}" type="presOf" srcId="{29BA805C-7467-40E7-84CB-C395851E9B39}" destId="{A63ADF92-73FB-4C4B-802C-C62B40B56DCF}" srcOrd="0" destOrd="0" presId="urn:microsoft.com/office/officeart/2005/8/layout/process5"/>
    <dgm:cxn modelId="{C97ACD57-3B0B-4BAB-A2FA-44AE767533A1}" type="presOf" srcId="{B266A6A2-3DF2-4C35-B6DD-3394E35D918C}" destId="{1B84EEA1-60BB-47E1-9274-437E325547EF}" srcOrd="0" destOrd="0" presId="urn:microsoft.com/office/officeart/2005/8/layout/process5"/>
    <dgm:cxn modelId="{E77418AF-AE46-4AE5-A091-6BC083779E5E}" srcId="{CB86A28A-BEB3-4864-86CD-B0D9A32C95FC}" destId="{CD63A309-6D83-4548-9723-4A0F3AEF8E17}" srcOrd="1" destOrd="0" parTransId="{4ADC286E-658D-4352-BD2F-EE41856ECE67}" sibTransId="{29BA805C-7467-40E7-84CB-C395851E9B39}"/>
    <dgm:cxn modelId="{13431BC4-45C6-4669-8219-FA8255A46D1E}" type="presOf" srcId="{7BDEEE14-7DD5-4E55-A8CD-B5FF6A724B30}" destId="{9B809CEE-236C-4929-B666-C7BFA095FDAC}" srcOrd="0" destOrd="0" presId="urn:microsoft.com/office/officeart/2005/8/layout/process5"/>
    <dgm:cxn modelId="{8A6A6F72-A38F-4BBC-A64C-E96676B826EE}" type="presOf" srcId="{5FE73AC5-48E6-46C4-A417-41884609CE57}" destId="{E39810E6-3E64-4A9E-805D-5D3799FA6DF7}" srcOrd="0" destOrd="0" presId="urn:microsoft.com/office/officeart/2005/8/layout/process5"/>
    <dgm:cxn modelId="{E4749100-10EF-4AB8-88C7-A1835EBE0777}" srcId="{CB86A28A-BEB3-4864-86CD-B0D9A32C95FC}" destId="{6F94CE26-633C-4699-A252-3A06EBE4565F}" srcOrd="0" destOrd="0" parTransId="{8B8770DD-3F2F-4174-BA32-16C3FF59BACD}" sibTransId="{6EE72686-03B5-42AD-AF72-1D05A5B20F92}"/>
    <dgm:cxn modelId="{C2702FCC-4DF0-416C-8BD2-C6C3407C8E33}" type="presOf" srcId="{3312208A-4040-479D-92E8-DBDB06E3D35B}" destId="{7912E639-1A60-4E8E-9F22-5391016ADD56}" srcOrd="0" destOrd="0" presId="urn:microsoft.com/office/officeart/2005/8/layout/process5"/>
    <dgm:cxn modelId="{9FAF57FF-B731-4FD9-91C6-851924A2976B}" type="presOf" srcId="{22068FD1-8880-49EF-A638-8BF027BE75EB}" destId="{B0B50109-5C06-4AB7-AAF9-79AA9F98CFF8}" srcOrd="0" destOrd="0" presId="urn:microsoft.com/office/officeart/2005/8/layout/process5"/>
    <dgm:cxn modelId="{05C8DE8D-555A-4559-A2BA-C41D2C02F97A}" srcId="{CB86A28A-BEB3-4864-86CD-B0D9A32C95FC}" destId="{5FE73AC5-48E6-46C4-A417-41884609CE57}" srcOrd="2" destOrd="0" parTransId="{C340B66D-FBAE-46F9-AFAD-348E70961244}" sibTransId="{B266A6A2-3DF2-4C35-B6DD-3394E35D918C}"/>
    <dgm:cxn modelId="{6E8CEAA1-5AA3-4575-94EE-9BCF4FB390D6}" type="presOf" srcId="{CB86A28A-BEB3-4864-86CD-B0D9A32C95FC}" destId="{C7FFD51D-C07E-4BBD-8D39-0B2827056046}" srcOrd="0" destOrd="0" presId="urn:microsoft.com/office/officeart/2005/8/layout/process5"/>
    <dgm:cxn modelId="{6489B623-A38F-4A03-B65B-CFB0246AEF96}" type="presOf" srcId="{29BA805C-7467-40E7-84CB-C395851E9B39}" destId="{A06ECE37-0714-45EE-8DF3-B78969EFFCCA}" srcOrd="1" destOrd="0" presId="urn:microsoft.com/office/officeart/2005/8/layout/process5"/>
    <dgm:cxn modelId="{57159F67-9744-4137-9D60-5AAF7BD42B04}" type="presOf" srcId="{485EE9D6-93A5-4E0E-AE86-F2DFF9F371F1}" destId="{7FD0F2AA-0BA2-4C59-9E5D-6D19E47BE505}" srcOrd="1" destOrd="0" presId="urn:microsoft.com/office/officeart/2005/8/layout/process5"/>
    <dgm:cxn modelId="{EE672DB5-FD35-42B3-81EF-902801B60C4C}" type="presOf" srcId="{6EE72686-03B5-42AD-AF72-1D05A5B20F92}" destId="{D6D33961-2CE7-4D0A-84C0-0A3F9EE22A1B}" srcOrd="1" destOrd="0" presId="urn:microsoft.com/office/officeart/2005/8/layout/process5"/>
    <dgm:cxn modelId="{0B251F64-EE1C-4ACB-9EF6-0D31245D85F8}" type="presOf" srcId="{CD63A309-6D83-4548-9723-4A0F3AEF8E17}" destId="{C1D265E9-7842-47D5-AAF0-BF9A733B8AB0}" srcOrd="0" destOrd="0" presId="urn:microsoft.com/office/officeart/2005/8/layout/process5"/>
    <dgm:cxn modelId="{6C2CFA2E-A49E-43CD-9B9E-0555D37EDAD8}" type="presOf" srcId="{485EE9D6-93A5-4E0E-AE86-F2DFF9F371F1}" destId="{1ADB34D5-C31B-43B7-A41F-74F138610792}" srcOrd="0" destOrd="0" presId="urn:microsoft.com/office/officeart/2005/8/layout/process5"/>
    <dgm:cxn modelId="{95EA20A0-1610-4478-8862-7851FC4095CF}" type="presOf" srcId="{0512251B-8B60-405F-AB28-3245BE72A1F5}" destId="{190BB1D7-E124-4CBC-974E-A9129040BD0A}" srcOrd="0" destOrd="0" presId="urn:microsoft.com/office/officeart/2005/8/layout/process5"/>
    <dgm:cxn modelId="{795CDB93-19AE-4683-95E2-F83E661417F4}" srcId="{CB86A28A-BEB3-4864-86CD-B0D9A32C95FC}" destId="{0512251B-8B60-405F-AB28-3245BE72A1F5}" srcOrd="5" destOrd="0" parTransId="{8993D1D3-3A2C-4579-B038-4E4747E32D2B}" sibTransId="{2CA292C1-04DE-4981-A3E3-707CAAD5A0AD}"/>
    <dgm:cxn modelId="{223CDC65-4FC3-4559-B581-CC1E64F5BB06}" srcId="{CB86A28A-BEB3-4864-86CD-B0D9A32C95FC}" destId="{7BDEEE14-7DD5-4E55-A8CD-B5FF6A724B30}" srcOrd="4" destOrd="0" parTransId="{F813BBE3-680A-4EA0-8B9F-1842839D58D7}" sibTransId="{485EE9D6-93A5-4E0E-AE86-F2DFF9F371F1}"/>
    <dgm:cxn modelId="{FB9DD034-F14F-4462-992F-A65B718A4B6A}" type="presOf" srcId="{6F94CE26-633C-4699-A252-3A06EBE4565F}" destId="{23D664F8-EE47-47E9-A96E-6B041ABEAC12}" srcOrd="0" destOrd="0" presId="urn:microsoft.com/office/officeart/2005/8/layout/process5"/>
    <dgm:cxn modelId="{E8191374-D4EE-47BB-89BE-4EF93885FFC6}" type="presOf" srcId="{6EE72686-03B5-42AD-AF72-1D05A5B20F92}" destId="{818DB978-6875-47EB-B244-70F1C278A652}" srcOrd="0" destOrd="0" presId="urn:microsoft.com/office/officeart/2005/8/layout/process5"/>
    <dgm:cxn modelId="{3A8029B5-A03E-43C1-9CE9-8364D74BA015}" type="presParOf" srcId="{C7FFD51D-C07E-4BBD-8D39-0B2827056046}" destId="{23D664F8-EE47-47E9-A96E-6B041ABEAC12}" srcOrd="0" destOrd="0" presId="urn:microsoft.com/office/officeart/2005/8/layout/process5"/>
    <dgm:cxn modelId="{6002BE36-3E17-4FEC-918E-E288B7D1CB2A}" type="presParOf" srcId="{C7FFD51D-C07E-4BBD-8D39-0B2827056046}" destId="{818DB978-6875-47EB-B244-70F1C278A652}" srcOrd="1" destOrd="0" presId="urn:microsoft.com/office/officeart/2005/8/layout/process5"/>
    <dgm:cxn modelId="{E4F898D6-9C50-4DD4-B8BB-3B59C6AA56C4}" type="presParOf" srcId="{818DB978-6875-47EB-B244-70F1C278A652}" destId="{D6D33961-2CE7-4D0A-84C0-0A3F9EE22A1B}" srcOrd="0" destOrd="0" presId="urn:microsoft.com/office/officeart/2005/8/layout/process5"/>
    <dgm:cxn modelId="{136CBA0C-6DD6-4357-98B1-CDFDE0092A51}" type="presParOf" srcId="{C7FFD51D-C07E-4BBD-8D39-0B2827056046}" destId="{C1D265E9-7842-47D5-AAF0-BF9A733B8AB0}" srcOrd="2" destOrd="0" presId="urn:microsoft.com/office/officeart/2005/8/layout/process5"/>
    <dgm:cxn modelId="{4E386199-56FD-42B5-9775-CE6359DF89CA}" type="presParOf" srcId="{C7FFD51D-C07E-4BBD-8D39-0B2827056046}" destId="{A63ADF92-73FB-4C4B-802C-C62B40B56DCF}" srcOrd="3" destOrd="0" presId="urn:microsoft.com/office/officeart/2005/8/layout/process5"/>
    <dgm:cxn modelId="{BB24B7B2-06E2-44AF-B15F-9BE6169968F0}" type="presParOf" srcId="{A63ADF92-73FB-4C4B-802C-C62B40B56DCF}" destId="{A06ECE37-0714-45EE-8DF3-B78969EFFCCA}" srcOrd="0" destOrd="0" presId="urn:microsoft.com/office/officeart/2005/8/layout/process5"/>
    <dgm:cxn modelId="{4835EDB2-3BA3-4447-80D3-BC0086BD7783}" type="presParOf" srcId="{C7FFD51D-C07E-4BBD-8D39-0B2827056046}" destId="{E39810E6-3E64-4A9E-805D-5D3799FA6DF7}" srcOrd="4" destOrd="0" presId="urn:microsoft.com/office/officeart/2005/8/layout/process5"/>
    <dgm:cxn modelId="{71987618-E7C9-4078-850A-B891DAAFCF46}" type="presParOf" srcId="{C7FFD51D-C07E-4BBD-8D39-0B2827056046}" destId="{1B84EEA1-60BB-47E1-9274-437E325547EF}" srcOrd="5" destOrd="0" presId="urn:microsoft.com/office/officeart/2005/8/layout/process5"/>
    <dgm:cxn modelId="{20ED3775-2063-48D3-B7F1-E009DCFCE7DB}" type="presParOf" srcId="{1B84EEA1-60BB-47E1-9274-437E325547EF}" destId="{6A12AD00-893D-419B-A215-90FF3B7B0039}" srcOrd="0" destOrd="0" presId="urn:microsoft.com/office/officeart/2005/8/layout/process5"/>
    <dgm:cxn modelId="{9BD4C15C-1F32-4F42-A7F7-6F4EDD8CEAF9}" type="presParOf" srcId="{C7FFD51D-C07E-4BBD-8D39-0B2827056046}" destId="{7912E639-1A60-4E8E-9F22-5391016ADD56}" srcOrd="6" destOrd="0" presId="urn:microsoft.com/office/officeart/2005/8/layout/process5"/>
    <dgm:cxn modelId="{4373D529-FE98-481B-B6A8-48A1F6094E57}" type="presParOf" srcId="{C7FFD51D-C07E-4BBD-8D39-0B2827056046}" destId="{B0B50109-5C06-4AB7-AAF9-79AA9F98CFF8}" srcOrd="7" destOrd="0" presId="urn:microsoft.com/office/officeart/2005/8/layout/process5"/>
    <dgm:cxn modelId="{6177331D-4EB5-4480-A897-4817662632AF}" type="presParOf" srcId="{B0B50109-5C06-4AB7-AAF9-79AA9F98CFF8}" destId="{A7126DDD-A177-45E1-80B8-602B2A603624}" srcOrd="0" destOrd="0" presId="urn:microsoft.com/office/officeart/2005/8/layout/process5"/>
    <dgm:cxn modelId="{795C9C43-4BCC-4007-81FB-28A21FD569B7}" type="presParOf" srcId="{C7FFD51D-C07E-4BBD-8D39-0B2827056046}" destId="{9B809CEE-236C-4929-B666-C7BFA095FDAC}" srcOrd="8" destOrd="0" presId="urn:microsoft.com/office/officeart/2005/8/layout/process5"/>
    <dgm:cxn modelId="{884CB384-3D39-4595-B074-BB776DD67B9F}" type="presParOf" srcId="{C7FFD51D-C07E-4BBD-8D39-0B2827056046}" destId="{1ADB34D5-C31B-43B7-A41F-74F138610792}" srcOrd="9" destOrd="0" presId="urn:microsoft.com/office/officeart/2005/8/layout/process5"/>
    <dgm:cxn modelId="{DBC2FAC1-A305-4C0E-8B0A-788344B59D1C}" type="presParOf" srcId="{1ADB34D5-C31B-43B7-A41F-74F138610792}" destId="{7FD0F2AA-0BA2-4C59-9E5D-6D19E47BE505}" srcOrd="0" destOrd="0" presId="urn:microsoft.com/office/officeart/2005/8/layout/process5"/>
    <dgm:cxn modelId="{1F86C507-933B-407A-8B3A-E4A56DC852FF}" type="presParOf" srcId="{C7FFD51D-C07E-4BBD-8D39-0B2827056046}" destId="{190BB1D7-E124-4CBC-974E-A9129040BD0A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AC05DD3-3FB0-4E80-A265-D21D9E8872B1}" type="doc">
      <dgm:prSet loTypeId="urn:microsoft.com/office/officeart/2005/8/layout/hProcess9" loCatId="process" qsTypeId="urn:microsoft.com/office/officeart/2005/8/quickstyle/3d1" qsCatId="3D" csTypeId="urn:microsoft.com/office/officeart/2005/8/colors/accent6_5" csCatId="accent6" phldr="1"/>
      <dgm:spPr/>
    </dgm:pt>
    <dgm:pt modelId="{4174A3C8-F351-426F-A3BB-04A93D60F99D}">
      <dgm:prSet phldrT="[Texto]" custT="1"/>
      <dgm:spPr/>
      <dgm:t>
        <a:bodyPr/>
        <a:lstStyle/>
        <a:p>
          <a:r>
            <a:rPr lang="pt-BR" sz="1200" dirty="0" smtClean="0"/>
            <a:t>“Notificação” </a:t>
          </a:r>
        </a:p>
        <a:p>
          <a:r>
            <a:rPr lang="pt-BR" sz="1200" dirty="0" smtClean="0"/>
            <a:t>Interna </a:t>
          </a:r>
        </a:p>
        <a:p>
          <a:r>
            <a:rPr lang="pt-BR" sz="1200" dirty="0" smtClean="0"/>
            <a:t>externa</a:t>
          </a:r>
          <a:endParaRPr lang="pt-BR" sz="1200" dirty="0"/>
        </a:p>
      </dgm:t>
    </dgm:pt>
    <dgm:pt modelId="{9E5F9A49-0A8A-488F-8122-C507B1CC902F}" type="parTrans" cxnId="{5E75415A-2C94-4B07-A9C6-75B9E45966B4}">
      <dgm:prSet/>
      <dgm:spPr/>
      <dgm:t>
        <a:bodyPr/>
        <a:lstStyle/>
        <a:p>
          <a:endParaRPr lang="pt-BR" sz="4000"/>
        </a:p>
      </dgm:t>
    </dgm:pt>
    <dgm:pt modelId="{7FCF8B3B-3B20-4D39-90A7-8D412B23D771}" type="sibTrans" cxnId="{5E75415A-2C94-4B07-A9C6-75B9E45966B4}">
      <dgm:prSet/>
      <dgm:spPr/>
      <dgm:t>
        <a:bodyPr/>
        <a:lstStyle/>
        <a:p>
          <a:endParaRPr lang="pt-BR" sz="4000"/>
        </a:p>
      </dgm:t>
    </dgm:pt>
    <dgm:pt modelId="{91B9CE98-06CF-4392-93C9-28BBDD0FD08D}">
      <dgm:prSet phldrT="[Texto]" custT="1"/>
      <dgm:spPr/>
      <dgm:t>
        <a:bodyPr/>
        <a:lstStyle/>
        <a:p>
          <a:r>
            <a:rPr lang="pt-BR" sz="1200" dirty="0" smtClean="0"/>
            <a:t>Fatores contribuintes</a:t>
          </a:r>
        </a:p>
        <a:p>
          <a:r>
            <a:rPr lang="pt-BR" sz="1200" dirty="0" smtClean="0"/>
            <a:t>Causas</a:t>
          </a:r>
          <a:endParaRPr lang="pt-BR" sz="1200" dirty="0"/>
        </a:p>
      </dgm:t>
    </dgm:pt>
    <dgm:pt modelId="{19C15DCA-5A84-4CB0-BA4B-6A2219DCF258}" type="parTrans" cxnId="{59FA700D-2CBA-4CB1-9341-A64A9A45DD20}">
      <dgm:prSet/>
      <dgm:spPr/>
      <dgm:t>
        <a:bodyPr/>
        <a:lstStyle/>
        <a:p>
          <a:endParaRPr lang="pt-BR" sz="4000"/>
        </a:p>
      </dgm:t>
    </dgm:pt>
    <dgm:pt modelId="{86395F2D-384B-44F8-8CCA-C29B1B810FB7}" type="sibTrans" cxnId="{59FA700D-2CBA-4CB1-9341-A64A9A45DD20}">
      <dgm:prSet/>
      <dgm:spPr/>
      <dgm:t>
        <a:bodyPr/>
        <a:lstStyle/>
        <a:p>
          <a:endParaRPr lang="pt-BR" sz="4000"/>
        </a:p>
      </dgm:t>
    </dgm:pt>
    <dgm:pt modelId="{5EABCC75-6330-432C-A391-1213FAE12DAB}">
      <dgm:prSet phldrT="[Texto]" custT="1"/>
      <dgm:spPr/>
      <dgm:t>
        <a:bodyPr/>
        <a:lstStyle/>
        <a:p>
          <a:r>
            <a:rPr lang="pt-BR" sz="1200" dirty="0" smtClean="0"/>
            <a:t>Riscos</a:t>
          </a:r>
          <a:endParaRPr lang="pt-BR" sz="1200" dirty="0"/>
        </a:p>
      </dgm:t>
    </dgm:pt>
    <dgm:pt modelId="{759945BF-ADE1-4FBB-BECE-4C61DBD441C4}" type="parTrans" cxnId="{209C3E58-0259-488D-94B7-25E179FC714F}">
      <dgm:prSet/>
      <dgm:spPr/>
      <dgm:t>
        <a:bodyPr/>
        <a:lstStyle/>
        <a:p>
          <a:endParaRPr lang="pt-BR" sz="4000"/>
        </a:p>
      </dgm:t>
    </dgm:pt>
    <dgm:pt modelId="{272D9868-410E-4966-914B-B468579E88DB}" type="sibTrans" cxnId="{209C3E58-0259-488D-94B7-25E179FC714F}">
      <dgm:prSet/>
      <dgm:spPr/>
      <dgm:t>
        <a:bodyPr/>
        <a:lstStyle/>
        <a:p>
          <a:endParaRPr lang="pt-BR" sz="4000"/>
        </a:p>
      </dgm:t>
    </dgm:pt>
    <dgm:pt modelId="{E40C739C-FC2E-46DF-8A56-CE845F0D7210}">
      <dgm:prSet custT="1"/>
      <dgm:spPr/>
      <dgm:t>
        <a:bodyPr/>
        <a:lstStyle/>
        <a:p>
          <a:r>
            <a:rPr lang="pt-BR" sz="1200" dirty="0" smtClean="0"/>
            <a:t>Avaliação do risco e necessidade de ação </a:t>
          </a:r>
          <a:endParaRPr lang="pt-BR" sz="1200" dirty="0"/>
        </a:p>
      </dgm:t>
    </dgm:pt>
    <dgm:pt modelId="{DBDB9184-17AC-4208-A054-5C7511982095}" type="parTrans" cxnId="{BF7AE97A-640B-4DF0-BA16-FB0DFD6F2E55}">
      <dgm:prSet/>
      <dgm:spPr/>
      <dgm:t>
        <a:bodyPr/>
        <a:lstStyle/>
        <a:p>
          <a:endParaRPr lang="pt-BR" sz="4000"/>
        </a:p>
      </dgm:t>
    </dgm:pt>
    <dgm:pt modelId="{24FC471D-5739-4709-9043-665307E1A962}" type="sibTrans" cxnId="{BF7AE97A-640B-4DF0-BA16-FB0DFD6F2E55}">
      <dgm:prSet/>
      <dgm:spPr/>
      <dgm:t>
        <a:bodyPr/>
        <a:lstStyle/>
        <a:p>
          <a:endParaRPr lang="pt-BR" sz="4000"/>
        </a:p>
      </dgm:t>
    </dgm:pt>
    <dgm:pt modelId="{CC481213-D2AF-43D6-8F0D-8BEE3F8E30CD}">
      <dgm:prSet custT="1"/>
      <dgm:spPr/>
      <dgm:t>
        <a:bodyPr/>
        <a:lstStyle/>
        <a:p>
          <a:r>
            <a:rPr lang="pt-BR" sz="1200" dirty="0" smtClean="0"/>
            <a:t>Tratamento</a:t>
          </a:r>
          <a:endParaRPr lang="pt-BR" sz="1200" dirty="0"/>
        </a:p>
      </dgm:t>
    </dgm:pt>
    <dgm:pt modelId="{78CC68C0-4D05-4AC2-BD3D-EAB929A29C47}" type="parTrans" cxnId="{7A7592DD-9A27-454E-82F6-8F1E3C90AA50}">
      <dgm:prSet/>
      <dgm:spPr/>
      <dgm:t>
        <a:bodyPr/>
        <a:lstStyle/>
        <a:p>
          <a:endParaRPr lang="pt-BR" sz="4000"/>
        </a:p>
      </dgm:t>
    </dgm:pt>
    <dgm:pt modelId="{0A9E9D98-66EF-4E30-BB9D-3F5F9126D61C}" type="sibTrans" cxnId="{7A7592DD-9A27-454E-82F6-8F1E3C90AA50}">
      <dgm:prSet/>
      <dgm:spPr/>
      <dgm:t>
        <a:bodyPr/>
        <a:lstStyle/>
        <a:p>
          <a:endParaRPr lang="pt-BR" sz="4000"/>
        </a:p>
      </dgm:t>
    </dgm:pt>
    <dgm:pt modelId="{7D152DEE-4C4A-4D20-96C5-F6CBECB11CAF}" type="pres">
      <dgm:prSet presAssocID="{BAC05DD3-3FB0-4E80-A265-D21D9E8872B1}" presName="CompostProcess" presStyleCnt="0">
        <dgm:presLayoutVars>
          <dgm:dir/>
          <dgm:resizeHandles val="exact"/>
        </dgm:presLayoutVars>
      </dgm:prSet>
      <dgm:spPr/>
    </dgm:pt>
    <dgm:pt modelId="{FE08C15A-E2E2-44DE-88C8-18AF5BA7776F}" type="pres">
      <dgm:prSet presAssocID="{BAC05DD3-3FB0-4E80-A265-D21D9E8872B1}" presName="arrow" presStyleLbl="bgShp" presStyleIdx="0" presStyleCnt="1" custScaleX="117647"/>
      <dgm:spPr/>
    </dgm:pt>
    <dgm:pt modelId="{3E7A9E0D-2F39-44D6-8C71-190ACD9C31D6}" type="pres">
      <dgm:prSet presAssocID="{BAC05DD3-3FB0-4E80-A265-D21D9E8872B1}" presName="linearProcess" presStyleCnt="0"/>
      <dgm:spPr/>
    </dgm:pt>
    <dgm:pt modelId="{0A092854-9442-4427-A857-92C263AC7B67}" type="pres">
      <dgm:prSet presAssocID="{4174A3C8-F351-426F-A3BB-04A93D60F99D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19446A-F4E0-45CA-BCC3-68D122F6A51C}" type="pres">
      <dgm:prSet presAssocID="{7FCF8B3B-3B20-4D39-90A7-8D412B23D771}" presName="sibTrans" presStyleCnt="0"/>
      <dgm:spPr/>
    </dgm:pt>
    <dgm:pt modelId="{CF8C1783-8156-4A6F-99D7-F5EF13E38851}" type="pres">
      <dgm:prSet presAssocID="{91B9CE98-06CF-4392-93C9-28BBDD0FD08D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7AB6D2C-D0B2-439E-A51E-A5E09B0C8C10}" type="pres">
      <dgm:prSet presAssocID="{86395F2D-384B-44F8-8CCA-C29B1B810FB7}" presName="sibTrans" presStyleCnt="0"/>
      <dgm:spPr/>
    </dgm:pt>
    <dgm:pt modelId="{C7B15CA9-1D26-4F2E-AF0C-2EBCF57BA858}" type="pres">
      <dgm:prSet presAssocID="{5EABCC75-6330-432C-A391-1213FAE12DAB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8DD1600-AEC9-407F-BE89-6DEFB861D285}" type="pres">
      <dgm:prSet presAssocID="{272D9868-410E-4966-914B-B468579E88DB}" presName="sibTrans" presStyleCnt="0"/>
      <dgm:spPr/>
    </dgm:pt>
    <dgm:pt modelId="{5129BF7F-4845-412F-8D0E-FD9A03027BA5}" type="pres">
      <dgm:prSet presAssocID="{E40C739C-FC2E-46DF-8A56-CE845F0D7210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EE8E126-56AD-466F-A628-BEC98CADAECF}" type="pres">
      <dgm:prSet presAssocID="{24FC471D-5739-4709-9043-665307E1A962}" presName="sibTrans" presStyleCnt="0"/>
      <dgm:spPr/>
    </dgm:pt>
    <dgm:pt modelId="{9510878E-CA61-4CD6-B5C9-1F0C826C2989}" type="pres">
      <dgm:prSet presAssocID="{CC481213-D2AF-43D6-8F0D-8BEE3F8E30CD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E0ABB8C-70C0-46AE-A9F7-592F78046C78}" type="presOf" srcId="{5EABCC75-6330-432C-A391-1213FAE12DAB}" destId="{C7B15CA9-1D26-4F2E-AF0C-2EBCF57BA858}" srcOrd="0" destOrd="0" presId="urn:microsoft.com/office/officeart/2005/8/layout/hProcess9"/>
    <dgm:cxn modelId="{BDEAE0B3-9DB2-413E-8F87-2CF67DDBE052}" type="presOf" srcId="{E40C739C-FC2E-46DF-8A56-CE845F0D7210}" destId="{5129BF7F-4845-412F-8D0E-FD9A03027BA5}" srcOrd="0" destOrd="0" presId="urn:microsoft.com/office/officeart/2005/8/layout/hProcess9"/>
    <dgm:cxn modelId="{59FA700D-2CBA-4CB1-9341-A64A9A45DD20}" srcId="{BAC05DD3-3FB0-4E80-A265-D21D9E8872B1}" destId="{91B9CE98-06CF-4392-93C9-28BBDD0FD08D}" srcOrd="1" destOrd="0" parTransId="{19C15DCA-5A84-4CB0-BA4B-6A2219DCF258}" sibTransId="{86395F2D-384B-44F8-8CCA-C29B1B810FB7}"/>
    <dgm:cxn modelId="{209C3E58-0259-488D-94B7-25E179FC714F}" srcId="{BAC05DD3-3FB0-4E80-A265-D21D9E8872B1}" destId="{5EABCC75-6330-432C-A391-1213FAE12DAB}" srcOrd="2" destOrd="0" parTransId="{759945BF-ADE1-4FBB-BECE-4C61DBD441C4}" sibTransId="{272D9868-410E-4966-914B-B468579E88DB}"/>
    <dgm:cxn modelId="{5E75415A-2C94-4B07-A9C6-75B9E45966B4}" srcId="{BAC05DD3-3FB0-4E80-A265-D21D9E8872B1}" destId="{4174A3C8-F351-426F-A3BB-04A93D60F99D}" srcOrd="0" destOrd="0" parTransId="{9E5F9A49-0A8A-488F-8122-C507B1CC902F}" sibTransId="{7FCF8B3B-3B20-4D39-90A7-8D412B23D771}"/>
    <dgm:cxn modelId="{704D2DD2-BABD-44F0-BCDA-C3CBD1209B84}" type="presOf" srcId="{CC481213-D2AF-43D6-8F0D-8BEE3F8E30CD}" destId="{9510878E-CA61-4CD6-B5C9-1F0C826C2989}" srcOrd="0" destOrd="0" presId="urn:microsoft.com/office/officeart/2005/8/layout/hProcess9"/>
    <dgm:cxn modelId="{7A7592DD-9A27-454E-82F6-8F1E3C90AA50}" srcId="{BAC05DD3-3FB0-4E80-A265-D21D9E8872B1}" destId="{CC481213-D2AF-43D6-8F0D-8BEE3F8E30CD}" srcOrd="4" destOrd="0" parTransId="{78CC68C0-4D05-4AC2-BD3D-EAB929A29C47}" sibTransId="{0A9E9D98-66EF-4E30-BB9D-3F5F9126D61C}"/>
    <dgm:cxn modelId="{BF7AE97A-640B-4DF0-BA16-FB0DFD6F2E55}" srcId="{BAC05DD3-3FB0-4E80-A265-D21D9E8872B1}" destId="{E40C739C-FC2E-46DF-8A56-CE845F0D7210}" srcOrd="3" destOrd="0" parTransId="{DBDB9184-17AC-4208-A054-5C7511982095}" sibTransId="{24FC471D-5739-4709-9043-665307E1A962}"/>
    <dgm:cxn modelId="{3A04E9B1-4361-4A11-AB4B-1EB240066EFF}" type="presOf" srcId="{91B9CE98-06CF-4392-93C9-28BBDD0FD08D}" destId="{CF8C1783-8156-4A6F-99D7-F5EF13E38851}" srcOrd="0" destOrd="0" presId="urn:microsoft.com/office/officeart/2005/8/layout/hProcess9"/>
    <dgm:cxn modelId="{82D7794C-D294-47BB-8B7E-25ED3ABAE8D8}" type="presOf" srcId="{4174A3C8-F351-426F-A3BB-04A93D60F99D}" destId="{0A092854-9442-4427-A857-92C263AC7B67}" srcOrd="0" destOrd="0" presId="urn:microsoft.com/office/officeart/2005/8/layout/hProcess9"/>
    <dgm:cxn modelId="{9AC24435-AE44-4F51-A579-26596376056B}" type="presOf" srcId="{BAC05DD3-3FB0-4E80-A265-D21D9E8872B1}" destId="{7D152DEE-4C4A-4D20-96C5-F6CBECB11CAF}" srcOrd="0" destOrd="0" presId="urn:microsoft.com/office/officeart/2005/8/layout/hProcess9"/>
    <dgm:cxn modelId="{4C67BDE9-BAD8-4FA5-A256-2EF29A2A15B9}" type="presParOf" srcId="{7D152DEE-4C4A-4D20-96C5-F6CBECB11CAF}" destId="{FE08C15A-E2E2-44DE-88C8-18AF5BA7776F}" srcOrd="0" destOrd="0" presId="urn:microsoft.com/office/officeart/2005/8/layout/hProcess9"/>
    <dgm:cxn modelId="{B4205107-B6AD-4683-8C93-1B21B0405ACB}" type="presParOf" srcId="{7D152DEE-4C4A-4D20-96C5-F6CBECB11CAF}" destId="{3E7A9E0D-2F39-44D6-8C71-190ACD9C31D6}" srcOrd="1" destOrd="0" presId="urn:microsoft.com/office/officeart/2005/8/layout/hProcess9"/>
    <dgm:cxn modelId="{9CA26F76-DDF3-4C80-9458-2AEC22EAFB6B}" type="presParOf" srcId="{3E7A9E0D-2F39-44D6-8C71-190ACD9C31D6}" destId="{0A092854-9442-4427-A857-92C263AC7B67}" srcOrd="0" destOrd="0" presId="urn:microsoft.com/office/officeart/2005/8/layout/hProcess9"/>
    <dgm:cxn modelId="{5259BE39-658E-40E7-A65C-ECC68A0BC0F6}" type="presParOf" srcId="{3E7A9E0D-2F39-44D6-8C71-190ACD9C31D6}" destId="{F319446A-F4E0-45CA-BCC3-68D122F6A51C}" srcOrd="1" destOrd="0" presId="urn:microsoft.com/office/officeart/2005/8/layout/hProcess9"/>
    <dgm:cxn modelId="{935D7027-C4B8-4BED-8807-F7E649311C59}" type="presParOf" srcId="{3E7A9E0D-2F39-44D6-8C71-190ACD9C31D6}" destId="{CF8C1783-8156-4A6F-99D7-F5EF13E38851}" srcOrd="2" destOrd="0" presId="urn:microsoft.com/office/officeart/2005/8/layout/hProcess9"/>
    <dgm:cxn modelId="{E305FFD1-69DA-4E56-8A37-C33725974EA6}" type="presParOf" srcId="{3E7A9E0D-2F39-44D6-8C71-190ACD9C31D6}" destId="{17AB6D2C-D0B2-439E-A51E-A5E09B0C8C10}" srcOrd="3" destOrd="0" presId="urn:microsoft.com/office/officeart/2005/8/layout/hProcess9"/>
    <dgm:cxn modelId="{31A73747-6E96-4A11-AFDF-292A9B397991}" type="presParOf" srcId="{3E7A9E0D-2F39-44D6-8C71-190ACD9C31D6}" destId="{C7B15CA9-1D26-4F2E-AF0C-2EBCF57BA858}" srcOrd="4" destOrd="0" presId="urn:microsoft.com/office/officeart/2005/8/layout/hProcess9"/>
    <dgm:cxn modelId="{EB8F739E-6A21-41F4-A4DB-B6F3BDF328CF}" type="presParOf" srcId="{3E7A9E0D-2F39-44D6-8C71-190ACD9C31D6}" destId="{48DD1600-AEC9-407F-BE89-6DEFB861D285}" srcOrd="5" destOrd="0" presId="urn:microsoft.com/office/officeart/2005/8/layout/hProcess9"/>
    <dgm:cxn modelId="{89A65829-7D11-4FB1-9FE4-4FAD31C57894}" type="presParOf" srcId="{3E7A9E0D-2F39-44D6-8C71-190ACD9C31D6}" destId="{5129BF7F-4845-412F-8D0E-FD9A03027BA5}" srcOrd="6" destOrd="0" presId="urn:microsoft.com/office/officeart/2005/8/layout/hProcess9"/>
    <dgm:cxn modelId="{9958B6E5-9B4F-4C95-ACE2-4B9C45D2F4DD}" type="presParOf" srcId="{3E7A9E0D-2F39-44D6-8C71-190ACD9C31D6}" destId="{8EE8E126-56AD-466F-A628-BEC98CADAECF}" srcOrd="7" destOrd="0" presId="urn:microsoft.com/office/officeart/2005/8/layout/hProcess9"/>
    <dgm:cxn modelId="{76F1E15A-0A02-4616-8B05-C8BDF5333F1E}" type="presParOf" srcId="{3E7A9E0D-2F39-44D6-8C71-190ACD9C31D6}" destId="{9510878E-CA61-4CD6-B5C9-1F0C826C2989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CBB327-0BB3-4437-8597-FB9A4C3097AA}">
      <dsp:nvSpPr>
        <dsp:cNvPr id="0" name=""/>
        <dsp:cNvSpPr/>
      </dsp:nvSpPr>
      <dsp:spPr>
        <a:xfrm>
          <a:off x="0" y="208141"/>
          <a:ext cx="7208311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9445" tIns="249936" rIns="559445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0" y="208141"/>
        <a:ext cx="7208311" cy="302400"/>
      </dsp:txXfrm>
    </dsp:sp>
    <dsp:sp modelId="{F3A3A384-D64B-48F0-AF83-8465D6A25DC6}">
      <dsp:nvSpPr>
        <dsp:cNvPr id="0" name=""/>
        <dsp:cNvSpPr/>
      </dsp:nvSpPr>
      <dsp:spPr>
        <a:xfrm>
          <a:off x="343169" y="82562"/>
          <a:ext cx="6863375" cy="354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720" tIns="0" rIns="190720" bIns="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BR" sz="2800" kern="1200" baseline="30000" dirty="0" smtClean="0">
            <a:latin typeface="Tahoma" pitchFamily="34" charset="0"/>
            <a:ea typeface="+mn-ea"/>
            <a:cs typeface="Tahoma" pitchFamily="34" charset="0"/>
          </a:endParaRP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altLang="pt-BR" sz="2800" kern="1200" baseline="30000" dirty="0" smtClean="0">
              <a:latin typeface="Tahoma" pitchFamily="34" charset="0"/>
              <a:ea typeface="+mn-ea"/>
              <a:cs typeface="Tahoma" pitchFamily="34" charset="0"/>
            </a:rPr>
            <a:t>Qualidade e Segurança como valor central da Instituição</a:t>
          </a:r>
          <a:endParaRPr lang="pt-BR" sz="2800" kern="1200" baseline="30000" dirty="0" smtClean="0">
            <a:latin typeface="Tahoma" pitchFamily="34" charset="0"/>
            <a:ea typeface="+mn-ea"/>
            <a:cs typeface="Tahoma" pitchFamily="34" charset="0"/>
          </a:endParaRPr>
        </a:p>
        <a:p>
          <a:pPr lvl="0" defTabSz="1377950">
            <a:spcBef>
              <a:spcPct val="0"/>
            </a:spcBef>
            <a:spcAft>
              <a:spcPct val="35000"/>
            </a:spcAft>
          </a:pPr>
          <a:endParaRPr lang="pt-BR" sz="1600" kern="1200" dirty="0">
            <a:latin typeface="Calibri"/>
            <a:ea typeface="+mn-ea"/>
            <a:cs typeface="+mn-cs"/>
          </a:endParaRPr>
        </a:p>
      </dsp:txBody>
      <dsp:txXfrm>
        <a:off x="360462" y="99855"/>
        <a:ext cx="6828789" cy="319654"/>
      </dsp:txXfrm>
    </dsp:sp>
    <dsp:sp modelId="{CFB8B3A7-AAA2-44CE-B8F3-90C852C075B4}">
      <dsp:nvSpPr>
        <dsp:cNvPr id="0" name=""/>
        <dsp:cNvSpPr/>
      </dsp:nvSpPr>
      <dsp:spPr>
        <a:xfrm>
          <a:off x="0" y="752461"/>
          <a:ext cx="7208311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D9AB29-6B6F-4AD0-9718-66DB106FC279}">
      <dsp:nvSpPr>
        <dsp:cNvPr id="0" name=""/>
        <dsp:cNvSpPr/>
      </dsp:nvSpPr>
      <dsp:spPr>
        <a:xfrm>
          <a:off x="292506" y="628824"/>
          <a:ext cx="6854514" cy="354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720" tIns="0" rIns="19072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baseline="30000" smtClean="0">
              <a:latin typeface="Tahoma" pitchFamily="34" charset="0"/>
              <a:ea typeface="+mn-ea"/>
              <a:cs typeface="Tahoma" pitchFamily="34" charset="0"/>
            </a:rPr>
            <a:t>Liderança que encoraje o relato de problemas</a:t>
          </a:r>
          <a:endParaRPr lang="pt-BR" sz="2800" kern="1200" baseline="30000" dirty="0" smtClean="0">
            <a:latin typeface="Tahoma" pitchFamily="34" charset="0"/>
            <a:ea typeface="+mn-ea"/>
            <a:cs typeface="Tahoma" pitchFamily="34" charset="0"/>
          </a:endParaRPr>
        </a:p>
      </dsp:txBody>
      <dsp:txXfrm>
        <a:off x="309799" y="646117"/>
        <a:ext cx="6819928" cy="319654"/>
      </dsp:txXfrm>
    </dsp:sp>
    <dsp:sp modelId="{8FDD7EBC-83FD-40B0-BC16-6251AFE54D6E}">
      <dsp:nvSpPr>
        <dsp:cNvPr id="0" name=""/>
        <dsp:cNvSpPr/>
      </dsp:nvSpPr>
      <dsp:spPr>
        <a:xfrm>
          <a:off x="0" y="1296781"/>
          <a:ext cx="7208311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0CCFD3-EDE6-48F0-889B-0787ECC3E398}">
      <dsp:nvSpPr>
        <dsp:cNvPr id="0" name=""/>
        <dsp:cNvSpPr/>
      </dsp:nvSpPr>
      <dsp:spPr>
        <a:xfrm>
          <a:off x="343169" y="1119661"/>
          <a:ext cx="6863375" cy="354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720" tIns="0" rIns="190720" bIns="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BR" sz="2400" kern="1200" baseline="30000" smtClean="0">
            <a:latin typeface="Tahoma" pitchFamily="34" charset="0"/>
            <a:ea typeface="+mn-ea"/>
            <a:cs typeface="Tahoma" pitchFamily="34" charset="0"/>
          </a:endParaRP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800" kern="1200" baseline="30000" smtClean="0">
              <a:latin typeface="Tahoma" pitchFamily="34" charset="0"/>
              <a:ea typeface="+mn-ea"/>
              <a:cs typeface="Tahoma" pitchFamily="34" charset="0"/>
            </a:rPr>
            <a:t>Ações para reduzir frequências e consequências</a:t>
          </a:r>
        </a:p>
        <a:p>
          <a:pPr lvl="0" defTabSz="1377950">
            <a:spcBef>
              <a:spcPct val="0"/>
            </a:spcBef>
            <a:spcAft>
              <a:spcPct val="35000"/>
            </a:spcAft>
          </a:pPr>
          <a:endParaRPr lang="pt-BR" sz="1600" kern="1200" dirty="0">
            <a:latin typeface="Calibri"/>
            <a:ea typeface="+mn-ea"/>
            <a:cs typeface="+mn-cs"/>
          </a:endParaRPr>
        </a:p>
      </dsp:txBody>
      <dsp:txXfrm>
        <a:off x="360462" y="1136954"/>
        <a:ext cx="6828789" cy="319654"/>
      </dsp:txXfrm>
    </dsp:sp>
    <dsp:sp modelId="{F5BEE9BB-68CD-46FB-A3AC-AD8859B3CFE8}">
      <dsp:nvSpPr>
        <dsp:cNvPr id="0" name=""/>
        <dsp:cNvSpPr/>
      </dsp:nvSpPr>
      <dsp:spPr>
        <a:xfrm>
          <a:off x="0" y="1841101"/>
          <a:ext cx="7208311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C0AB1B-A320-4156-874C-32E50A0A9C27}">
      <dsp:nvSpPr>
        <dsp:cNvPr id="0" name=""/>
        <dsp:cNvSpPr/>
      </dsp:nvSpPr>
      <dsp:spPr>
        <a:xfrm>
          <a:off x="344935" y="1684941"/>
          <a:ext cx="6863375" cy="354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720" tIns="0" rIns="190720" bIns="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BR" sz="2400" kern="1200" baseline="30000" smtClean="0">
            <a:latin typeface="Tahoma" pitchFamily="34" charset="0"/>
            <a:ea typeface="+mn-ea"/>
            <a:cs typeface="Tahoma" pitchFamily="34" charset="0"/>
          </a:endParaRP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800" kern="1200" baseline="30000" smtClean="0">
              <a:latin typeface="Tahoma" pitchFamily="34" charset="0"/>
              <a:ea typeface="+mn-ea"/>
              <a:cs typeface="Tahoma" pitchFamily="34" charset="0"/>
            </a:rPr>
            <a:t>Foco no Sistema/Processos</a:t>
          </a:r>
        </a:p>
        <a:p>
          <a:pPr lvl="0" defTabSz="800100">
            <a:spcBef>
              <a:spcPct val="0"/>
            </a:spcBef>
            <a:spcAft>
              <a:spcPct val="35000"/>
            </a:spcAft>
          </a:pPr>
          <a:endParaRPr lang="pt-BR" sz="1600" kern="1200" dirty="0">
            <a:latin typeface="Calibri"/>
            <a:ea typeface="+mn-ea"/>
            <a:cs typeface="+mn-cs"/>
          </a:endParaRPr>
        </a:p>
      </dsp:txBody>
      <dsp:txXfrm>
        <a:off x="362228" y="1702234"/>
        <a:ext cx="6828789" cy="319654"/>
      </dsp:txXfrm>
    </dsp:sp>
    <dsp:sp modelId="{FFCFD392-218B-4216-8F12-15517DB2C848}">
      <dsp:nvSpPr>
        <dsp:cNvPr id="0" name=""/>
        <dsp:cNvSpPr/>
      </dsp:nvSpPr>
      <dsp:spPr>
        <a:xfrm>
          <a:off x="0" y="2385420"/>
          <a:ext cx="7208311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290FCC-16F4-4392-A5AF-B3FB6010D423}">
      <dsp:nvSpPr>
        <dsp:cNvPr id="0" name=""/>
        <dsp:cNvSpPr/>
      </dsp:nvSpPr>
      <dsp:spPr>
        <a:xfrm>
          <a:off x="297190" y="2261004"/>
          <a:ext cx="6847762" cy="354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720" tIns="0" rIns="190720" bIns="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800" kern="1200" baseline="30000" smtClean="0">
              <a:latin typeface="Tahoma" pitchFamily="34" charset="0"/>
              <a:ea typeface="+mn-ea"/>
              <a:cs typeface="Tahoma" pitchFamily="34" charset="0"/>
            </a:rPr>
            <a:t>Transparência</a:t>
          </a:r>
          <a:endParaRPr lang="pt-BR" sz="2800" kern="1200" baseline="30000" dirty="0" smtClean="0">
            <a:latin typeface="Tahoma" pitchFamily="34" charset="0"/>
            <a:ea typeface="+mn-ea"/>
            <a:cs typeface="Tahoma" pitchFamily="34" charset="0"/>
          </a:endParaRPr>
        </a:p>
      </dsp:txBody>
      <dsp:txXfrm>
        <a:off x="314483" y="2278297"/>
        <a:ext cx="6813176" cy="319654"/>
      </dsp:txXfrm>
    </dsp:sp>
    <dsp:sp modelId="{BE0DA3A2-2B73-41F0-ADF1-3D05E2D59C57}">
      <dsp:nvSpPr>
        <dsp:cNvPr id="0" name=""/>
        <dsp:cNvSpPr/>
      </dsp:nvSpPr>
      <dsp:spPr>
        <a:xfrm>
          <a:off x="0" y="2929740"/>
          <a:ext cx="7208311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636B57-67B3-4661-B412-203C0C48EB78}">
      <dsp:nvSpPr>
        <dsp:cNvPr id="0" name=""/>
        <dsp:cNvSpPr/>
      </dsp:nvSpPr>
      <dsp:spPr>
        <a:xfrm>
          <a:off x="343169" y="2752620"/>
          <a:ext cx="6863375" cy="354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720" tIns="0" rIns="190720" bIns="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800" kern="1200" baseline="30000" smtClean="0">
              <a:latin typeface="Tahoma" pitchFamily="34" charset="0"/>
              <a:ea typeface="+mn-ea"/>
              <a:cs typeface="Tahoma" pitchFamily="34" charset="0"/>
            </a:rPr>
            <a:t>Colaboração e integração entre equipes </a:t>
          </a:r>
          <a:endParaRPr lang="pt-BR" sz="2800" kern="1200" baseline="30000" dirty="0" smtClean="0">
            <a:latin typeface="Tahoma" pitchFamily="34" charset="0"/>
            <a:ea typeface="+mn-ea"/>
            <a:cs typeface="Tahoma" pitchFamily="34" charset="0"/>
          </a:endParaRPr>
        </a:p>
      </dsp:txBody>
      <dsp:txXfrm>
        <a:off x="360462" y="2769913"/>
        <a:ext cx="6828789" cy="319654"/>
      </dsp:txXfrm>
    </dsp:sp>
    <dsp:sp modelId="{8172A780-1B95-4A6A-AE34-60906E745826}">
      <dsp:nvSpPr>
        <dsp:cNvPr id="0" name=""/>
        <dsp:cNvSpPr/>
      </dsp:nvSpPr>
      <dsp:spPr>
        <a:xfrm>
          <a:off x="0" y="3474061"/>
          <a:ext cx="7208311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29DFA7-54D4-4B69-9B29-A717929BA90C}">
      <dsp:nvSpPr>
        <dsp:cNvPr id="0" name=""/>
        <dsp:cNvSpPr/>
      </dsp:nvSpPr>
      <dsp:spPr>
        <a:xfrm>
          <a:off x="343169" y="3296940"/>
          <a:ext cx="6863375" cy="354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720" tIns="0" rIns="19072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baseline="30000" smtClean="0">
              <a:latin typeface="Tahoma" pitchFamily="34" charset="0"/>
              <a:ea typeface="+mn-ea"/>
              <a:cs typeface="Tahoma" pitchFamily="34" charset="0"/>
            </a:rPr>
            <a:t>Comunicação Efetiva</a:t>
          </a:r>
          <a:endParaRPr lang="pt-BR" sz="2800" kern="1200" baseline="30000" dirty="0" smtClean="0">
            <a:latin typeface="Tahoma" pitchFamily="34" charset="0"/>
            <a:ea typeface="+mn-ea"/>
            <a:cs typeface="Tahoma" pitchFamily="34" charset="0"/>
          </a:endParaRPr>
        </a:p>
      </dsp:txBody>
      <dsp:txXfrm>
        <a:off x="360462" y="3314233"/>
        <a:ext cx="6828789" cy="319654"/>
      </dsp:txXfrm>
    </dsp:sp>
    <dsp:sp modelId="{9C01E542-0D3C-48A2-9FB4-47C07A85FFA7}">
      <dsp:nvSpPr>
        <dsp:cNvPr id="0" name=""/>
        <dsp:cNvSpPr/>
      </dsp:nvSpPr>
      <dsp:spPr>
        <a:xfrm>
          <a:off x="0" y="4018381"/>
          <a:ext cx="7208311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3E9994-8098-44E2-BF09-5611481FAAE9}">
      <dsp:nvSpPr>
        <dsp:cNvPr id="0" name=""/>
        <dsp:cNvSpPr/>
      </dsp:nvSpPr>
      <dsp:spPr>
        <a:xfrm>
          <a:off x="336439" y="3842047"/>
          <a:ext cx="6863375" cy="354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720" tIns="0" rIns="190720" bIns="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800" kern="1200" baseline="30000" smtClean="0">
              <a:latin typeface="Tahoma" pitchFamily="34" charset="0"/>
              <a:ea typeface="+mn-ea"/>
              <a:cs typeface="Tahoma" pitchFamily="34" charset="0"/>
            </a:rPr>
            <a:t>Aprendizado com o erro</a:t>
          </a:r>
          <a:endParaRPr lang="pt-BR" sz="2800" kern="1200" baseline="30000" dirty="0" smtClean="0">
            <a:latin typeface="Tahoma" pitchFamily="34" charset="0"/>
            <a:ea typeface="+mn-ea"/>
            <a:cs typeface="Tahoma" pitchFamily="34" charset="0"/>
          </a:endParaRPr>
        </a:p>
      </dsp:txBody>
      <dsp:txXfrm>
        <a:off x="353732" y="3859340"/>
        <a:ext cx="6828789" cy="319654"/>
      </dsp:txXfrm>
    </dsp:sp>
    <dsp:sp modelId="{3E6CA81B-A1CA-49C5-9C44-34091976574C}">
      <dsp:nvSpPr>
        <dsp:cNvPr id="0" name=""/>
        <dsp:cNvSpPr/>
      </dsp:nvSpPr>
      <dsp:spPr>
        <a:xfrm>
          <a:off x="0" y="4562700"/>
          <a:ext cx="7208311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88C5A3-D4F4-41E6-B2E6-400D23E87F1C}">
      <dsp:nvSpPr>
        <dsp:cNvPr id="0" name=""/>
        <dsp:cNvSpPr/>
      </dsp:nvSpPr>
      <dsp:spPr>
        <a:xfrm>
          <a:off x="343169" y="4385581"/>
          <a:ext cx="6863375" cy="354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720" tIns="0" rIns="190720" bIns="0" numCol="1" spcCol="1270" anchor="ctr" anchorCtr="0">
          <a:noAutofit/>
        </a:bodyPr>
        <a:lstStyle/>
        <a:p>
          <a:pPr marR="0" lvl="0" algn="l" defTabSz="10223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pt-BR" sz="2800" kern="1200" baseline="30000" smtClean="0">
              <a:latin typeface="Tahoma" pitchFamily="34" charset="0"/>
              <a:ea typeface="+mn-ea"/>
              <a:cs typeface="Tahoma" pitchFamily="34" charset="0"/>
            </a:rPr>
            <a:t>Busca pela Melhoria Continua</a:t>
          </a:r>
          <a:endParaRPr lang="pt-BR" sz="2800" kern="1200" baseline="30000" dirty="0" smtClean="0">
            <a:latin typeface="Tahoma" pitchFamily="34" charset="0"/>
            <a:ea typeface="+mn-ea"/>
            <a:cs typeface="Tahoma" pitchFamily="34" charset="0"/>
          </a:endParaRPr>
        </a:p>
      </dsp:txBody>
      <dsp:txXfrm>
        <a:off x="360462" y="4402874"/>
        <a:ext cx="6828789" cy="31965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FE0E4B-2338-4EA3-9175-936311FE8C14}">
      <dsp:nvSpPr>
        <dsp:cNvPr id="0" name=""/>
        <dsp:cNvSpPr/>
      </dsp:nvSpPr>
      <dsp:spPr>
        <a:xfrm>
          <a:off x="4670" y="2121702"/>
          <a:ext cx="1394224" cy="557689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tx1"/>
              </a:solidFill>
            </a:rPr>
            <a:t>1997</a:t>
          </a:r>
          <a:endParaRPr lang="pt-BR" sz="1800" b="1" kern="1200" dirty="0">
            <a:solidFill>
              <a:schemeClr val="tx1"/>
            </a:solidFill>
          </a:endParaRPr>
        </a:p>
      </dsp:txBody>
      <dsp:txXfrm>
        <a:off x="283515" y="2121702"/>
        <a:ext cx="836535" cy="557689"/>
      </dsp:txXfrm>
    </dsp:sp>
    <dsp:sp modelId="{12E0712C-E99F-4115-8AB4-77D9B9A579B8}">
      <dsp:nvSpPr>
        <dsp:cNvPr id="0" name=""/>
        <dsp:cNvSpPr/>
      </dsp:nvSpPr>
      <dsp:spPr>
        <a:xfrm rot="10800000" flipV="1">
          <a:off x="332" y="2706107"/>
          <a:ext cx="1115379" cy="750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100" kern="1200" dirty="0" smtClean="0"/>
            <a:t>Primeira ficha notificação  ocorrências - Iniciativa da enfermagem</a:t>
          </a:r>
          <a:endParaRPr lang="pt-BR" sz="1100" b="1" kern="1200" dirty="0">
            <a:solidFill>
              <a:schemeClr val="tx1"/>
            </a:solidFill>
          </a:endParaRPr>
        </a:p>
      </dsp:txBody>
      <dsp:txXfrm rot="-10800000">
        <a:off x="332" y="2706107"/>
        <a:ext cx="1115379" cy="750147"/>
      </dsp:txXfrm>
    </dsp:sp>
    <dsp:sp modelId="{02707874-2487-4853-A053-DC9F7ED3AC5D}">
      <dsp:nvSpPr>
        <dsp:cNvPr id="0" name=""/>
        <dsp:cNvSpPr/>
      </dsp:nvSpPr>
      <dsp:spPr>
        <a:xfrm>
          <a:off x="1182895" y="2110761"/>
          <a:ext cx="1394224" cy="557689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tx1"/>
              </a:solidFill>
            </a:rPr>
            <a:t>2002</a:t>
          </a:r>
          <a:endParaRPr lang="pt-BR" sz="1800" b="1" kern="1200" dirty="0">
            <a:solidFill>
              <a:schemeClr val="tx1"/>
            </a:solidFill>
          </a:endParaRPr>
        </a:p>
      </dsp:txBody>
      <dsp:txXfrm>
        <a:off x="1461740" y="2110761"/>
        <a:ext cx="836535" cy="557689"/>
      </dsp:txXfrm>
    </dsp:sp>
    <dsp:sp modelId="{21F3910D-E32B-492B-9658-0D576DDBC4E1}">
      <dsp:nvSpPr>
        <dsp:cNvPr id="0" name=""/>
        <dsp:cNvSpPr/>
      </dsp:nvSpPr>
      <dsp:spPr>
        <a:xfrm>
          <a:off x="1221743" y="1419683"/>
          <a:ext cx="1115379" cy="838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100" kern="1200" dirty="0" smtClean="0"/>
            <a:t>Programa de Hospitais Sentinela – ANVISA.</a:t>
          </a:r>
          <a:endParaRPr lang="pt-BR" sz="1200" b="1" kern="1200" dirty="0">
            <a:solidFill>
              <a:schemeClr val="tx1"/>
            </a:solidFill>
          </a:endParaRP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200" b="1" kern="1200" dirty="0">
            <a:solidFill>
              <a:schemeClr val="tx1"/>
            </a:solidFill>
          </a:endParaRPr>
        </a:p>
      </dsp:txBody>
      <dsp:txXfrm>
        <a:off x="1221743" y="1419683"/>
        <a:ext cx="1115379" cy="838817"/>
      </dsp:txXfrm>
    </dsp:sp>
    <dsp:sp modelId="{2D401927-B794-4B10-BE0A-190AE85B7975}">
      <dsp:nvSpPr>
        <dsp:cNvPr id="0" name=""/>
        <dsp:cNvSpPr/>
      </dsp:nvSpPr>
      <dsp:spPr>
        <a:xfrm>
          <a:off x="2361119" y="2132762"/>
          <a:ext cx="1394224" cy="557689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tx1"/>
              </a:solidFill>
            </a:rPr>
            <a:t>2007</a:t>
          </a:r>
          <a:endParaRPr lang="pt-BR" sz="1800" b="1" kern="1200" dirty="0">
            <a:solidFill>
              <a:schemeClr val="tx1"/>
            </a:solidFill>
          </a:endParaRPr>
        </a:p>
      </dsp:txBody>
      <dsp:txXfrm>
        <a:off x="2639964" y="2132762"/>
        <a:ext cx="836535" cy="557689"/>
      </dsp:txXfrm>
    </dsp:sp>
    <dsp:sp modelId="{7D6AE101-80A0-4AEF-81D0-274505C05263}">
      <dsp:nvSpPr>
        <dsp:cNvPr id="0" name=""/>
        <dsp:cNvSpPr/>
      </dsp:nvSpPr>
      <dsp:spPr>
        <a:xfrm>
          <a:off x="2445754" y="2714336"/>
          <a:ext cx="1115379" cy="832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100" kern="1200" dirty="0" smtClean="0"/>
            <a:t>Acreditação JCI</a:t>
          </a:r>
          <a:endParaRPr lang="pt-BR" sz="1100" b="1" kern="1200" dirty="0">
            <a:solidFill>
              <a:schemeClr val="tx1"/>
            </a:solidFill>
          </a:endParaRPr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100" kern="1200" dirty="0" smtClean="0"/>
            <a:t> Foco na qualidade e segurança </a:t>
          </a:r>
          <a:endParaRPr lang="pt-BR" sz="1100" b="1" kern="1200" dirty="0">
            <a:solidFill>
              <a:schemeClr val="tx1"/>
            </a:solidFill>
          </a:endParaRPr>
        </a:p>
      </dsp:txBody>
      <dsp:txXfrm>
        <a:off x="2445754" y="2714336"/>
        <a:ext cx="1115379" cy="832412"/>
      </dsp:txXfrm>
    </dsp:sp>
    <dsp:sp modelId="{BD67FEFB-1564-433E-8553-5BAFC56BD151}">
      <dsp:nvSpPr>
        <dsp:cNvPr id="0" name=""/>
        <dsp:cNvSpPr/>
      </dsp:nvSpPr>
      <dsp:spPr>
        <a:xfrm>
          <a:off x="3539343" y="2118869"/>
          <a:ext cx="1394224" cy="557689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tx1"/>
              </a:solidFill>
            </a:rPr>
            <a:t>2008</a:t>
          </a:r>
          <a:endParaRPr lang="pt-BR" sz="1800" b="1" kern="1200" dirty="0">
            <a:solidFill>
              <a:schemeClr val="tx1"/>
            </a:solidFill>
          </a:endParaRPr>
        </a:p>
      </dsp:txBody>
      <dsp:txXfrm>
        <a:off x="3818188" y="2118869"/>
        <a:ext cx="836535" cy="557689"/>
      </dsp:txXfrm>
    </dsp:sp>
    <dsp:sp modelId="{F683E7EA-E8D7-452C-8500-89697DB832BF}">
      <dsp:nvSpPr>
        <dsp:cNvPr id="0" name=""/>
        <dsp:cNvSpPr/>
      </dsp:nvSpPr>
      <dsp:spPr>
        <a:xfrm>
          <a:off x="3610426" y="1563709"/>
          <a:ext cx="1115379" cy="936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100" kern="1200" dirty="0" smtClean="0"/>
            <a:t>Início notificação eletrônica</a:t>
          </a:r>
          <a:endParaRPr lang="pt-BR" sz="1100" b="1" kern="1200" dirty="0">
            <a:solidFill>
              <a:schemeClr val="tx1"/>
            </a:solidFill>
          </a:endParaRPr>
        </a:p>
      </dsp:txBody>
      <dsp:txXfrm>
        <a:off x="3610426" y="1563709"/>
        <a:ext cx="1115379" cy="936103"/>
      </dsp:txXfrm>
    </dsp:sp>
    <dsp:sp modelId="{006B60FD-D80F-45F2-A1C9-7D2E56DB9FF0}">
      <dsp:nvSpPr>
        <dsp:cNvPr id="0" name=""/>
        <dsp:cNvSpPr/>
      </dsp:nvSpPr>
      <dsp:spPr>
        <a:xfrm>
          <a:off x="4717568" y="2125667"/>
          <a:ext cx="1394224" cy="557689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tx1"/>
              </a:solidFill>
            </a:rPr>
            <a:t>2010</a:t>
          </a:r>
          <a:endParaRPr lang="pt-BR" sz="1800" b="1" kern="1200" dirty="0">
            <a:solidFill>
              <a:schemeClr val="tx1"/>
            </a:solidFill>
          </a:endParaRPr>
        </a:p>
      </dsp:txBody>
      <dsp:txXfrm>
        <a:off x="4996413" y="2125667"/>
        <a:ext cx="836535" cy="557689"/>
      </dsp:txXfrm>
    </dsp:sp>
    <dsp:sp modelId="{4701B98F-912B-4716-9FF4-CE12E1B13D51}">
      <dsp:nvSpPr>
        <dsp:cNvPr id="0" name=""/>
        <dsp:cNvSpPr/>
      </dsp:nvSpPr>
      <dsp:spPr>
        <a:xfrm>
          <a:off x="4717568" y="2695855"/>
          <a:ext cx="1115379" cy="68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100" kern="1200" dirty="0" smtClean="0"/>
            <a:t>Incorporação da classificação por tipo  e por dano</a:t>
          </a:r>
          <a:endParaRPr lang="pt-BR" sz="1100" b="1" kern="1200" dirty="0">
            <a:solidFill>
              <a:schemeClr val="tx1"/>
            </a:solidFill>
          </a:endParaRPr>
        </a:p>
      </dsp:txBody>
      <dsp:txXfrm>
        <a:off x="4717568" y="2695855"/>
        <a:ext cx="1115379" cy="688400"/>
      </dsp:txXfrm>
    </dsp:sp>
    <dsp:sp modelId="{199C4CD5-894B-4A62-AF6E-80333FCCF8EB}">
      <dsp:nvSpPr>
        <dsp:cNvPr id="0" name=""/>
        <dsp:cNvSpPr/>
      </dsp:nvSpPr>
      <dsp:spPr>
        <a:xfrm>
          <a:off x="5895792" y="2102343"/>
          <a:ext cx="1394224" cy="557689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tx1"/>
              </a:solidFill>
            </a:rPr>
            <a:t>2012</a:t>
          </a:r>
          <a:endParaRPr lang="pt-BR" sz="1800" b="1" kern="1200" dirty="0">
            <a:solidFill>
              <a:schemeClr val="tx1"/>
            </a:solidFill>
          </a:endParaRPr>
        </a:p>
      </dsp:txBody>
      <dsp:txXfrm>
        <a:off x="6174637" y="2102343"/>
        <a:ext cx="836535" cy="557689"/>
      </dsp:txXfrm>
    </dsp:sp>
    <dsp:sp modelId="{AA018BDF-129C-44A5-964D-E02A35930B7D}">
      <dsp:nvSpPr>
        <dsp:cNvPr id="0" name=""/>
        <dsp:cNvSpPr/>
      </dsp:nvSpPr>
      <dsp:spPr>
        <a:xfrm>
          <a:off x="5895792" y="1474003"/>
          <a:ext cx="1115379" cy="737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100" b="0" kern="1200" dirty="0" smtClean="0">
              <a:solidFill>
                <a:schemeClr val="tx1"/>
              </a:solidFill>
            </a:rPr>
            <a:t>Criação da Gerência de Seg. Assistencial</a:t>
          </a:r>
          <a:endParaRPr lang="pt-BR" sz="1100" b="0" kern="1200" dirty="0">
            <a:solidFill>
              <a:schemeClr val="tx1"/>
            </a:solidFill>
          </a:endParaRPr>
        </a:p>
      </dsp:txBody>
      <dsp:txXfrm>
        <a:off x="5895792" y="1474003"/>
        <a:ext cx="1115379" cy="737775"/>
      </dsp:txXfrm>
    </dsp:sp>
    <dsp:sp modelId="{041A9EC4-3151-46C8-BC2C-7FA518FD35E3}">
      <dsp:nvSpPr>
        <dsp:cNvPr id="0" name=""/>
        <dsp:cNvSpPr/>
      </dsp:nvSpPr>
      <dsp:spPr>
        <a:xfrm>
          <a:off x="7074016" y="2132762"/>
          <a:ext cx="1394224" cy="557689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tx1"/>
              </a:solidFill>
            </a:rPr>
            <a:t>2013</a:t>
          </a:r>
          <a:endParaRPr lang="pt-BR" sz="1800" b="1" kern="1200" dirty="0">
            <a:solidFill>
              <a:schemeClr val="tx1"/>
            </a:solidFill>
          </a:endParaRPr>
        </a:p>
      </dsp:txBody>
      <dsp:txXfrm>
        <a:off x="7352861" y="2132762"/>
        <a:ext cx="836535" cy="557689"/>
      </dsp:txXfrm>
    </dsp:sp>
    <dsp:sp modelId="{CC644919-D165-4A3A-A9AD-9266A984FCA6}">
      <dsp:nvSpPr>
        <dsp:cNvPr id="0" name=""/>
        <dsp:cNvSpPr/>
      </dsp:nvSpPr>
      <dsp:spPr>
        <a:xfrm>
          <a:off x="7074016" y="2714336"/>
          <a:ext cx="1115379" cy="832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100" b="0" kern="1200" dirty="0" smtClean="0">
              <a:solidFill>
                <a:schemeClr val="tx1"/>
              </a:solidFill>
            </a:rPr>
            <a:t>Membro do Comitê Nacional de Segurança do Paciente</a:t>
          </a:r>
          <a:endParaRPr lang="pt-BR" sz="1100" b="0" kern="1200" dirty="0">
            <a:solidFill>
              <a:schemeClr val="tx1"/>
            </a:solidFill>
          </a:endParaRPr>
        </a:p>
      </dsp:txBody>
      <dsp:txXfrm>
        <a:off x="7074016" y="2714336"/>
        <a:ext cx="1115379" cy="83241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FE0E4B-2338-4EA3-9175-936311FE8C14}">
      <dsp:nvSpPr>
        <dsp:cNvPr id="0" name=""/>
        <dsp:cNvSpPr/>
      </dsp:nvSpPr>
      <dsp:spPr>
        <a:xfrm>
          <a:off x="1317" y="1906954"/>
          <a:ext cx="2279463" cy="911785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tx1"/>
              </a:solidFill>
            </a:rPr>
            <a:t>2014</a:t>
          </a:r>
          <a:endParaRPr lang="pt-BR" sz="1800" b="1" kern="1200" dirty="0">
            <a:solidFill>
              <a:schemeClr val="tx1"/>
            </a:solidFill>
          </a:endParaRPr>
        </a:p>
      </dsp:txBody>
      <dsp:txXfrm>
        <a:off x="457210" y="1906954"/>
        <a:ext cx="1367678" cy="911785"/>
      </dsp:txXfrm>
    </dsp:sp>
    <dsp:sp modelId="{12E0712C-E99F-4115-8AB4-77D9B9A579B8}">
      <dsp:nvSpPr>
        <dsp:cNvPr id="0" name=""/>
        <dsp:cNvSpPr/>
      </dsp:nvSpPr>
      <dsp:spPr>
        <a:xfrm rot="10800000" flipV="1">
          <a:off x="22" y="2857640"/>
          <a:ext cx="1823570" cy="750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100" kern="1200" dirty="0" smtClean="0"/>
            <a:t>Publicação de Indicadores de Segurança </a:t>
          </a:r>
          <a:endParaRPr lang="pt-BR" sz="1100" b="1" kern="1200" dirty="0">
            <a:solidFill>
              <a:schemeClr val="tx1"/>
            </a:solidFill>
          </a:endParaRPr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100" kern="1200" dirty="0" smtClean="0"/>
            <a:t>Painel Gestão a Vista</a:t>
          </a:r>
          <a:endParaRPr lang="pt-BR" sz="1100" kern="1200" dirty="0"/>
        </a:p>
      </dsp:txBody>
      <dsp:txXfrm rot="-10800000">
        <a:off x="22" y="2857640"/>
        <a:ext cx="1823570" cy="750147"/>
      </dsp:txXfrm>
    </dsp:sp>
    <dsp:sp modelId="{02707874-2487-4853-A053-DC9F7ED3AC5D}">
      <dsp:nvSpPr>
        <dsp:cNvPr id="0" name=""/>
        <dsp:cNvSpPr/>
      </dsp:nvSpPr>
      <dsp:spPr>
        <a:xfrm>
          <a:off x="2064780" y="1935983"/>
          <a:ext cx="2279463" cy="911785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tx1"/>
              </a:solidFill>
            </a:rPr>
            <a:t>2015</a:t>
          </a:r>
          <a:endParaRPr lang="pt-BR" sz="1800" b="1" kern="1200" dirty="0">
            <a:solidFill>
              <a:schemeClr val="tx1"/>
            </a:solidFill>
          </a:endParaRPr>
        </a:p>
      </dsp:txBody>
      <dsp:txXfrm>
        <a:off x="2520673" y="1935983"/>
        <a:ext cx="1367678" cy="911785"/>
      </dsp:txXfrm>
    </dsp:sp>
    <dsp:sp modelId="{21F3910D-E32B-492B-9658-0D576DDBC4E1}">
      <dsp:nvSpPr>
        <dsp:cNvPr id="0" name=""/>
        <dsp:cNvSpPr/>
      </dsp:nvSpPr>
      <dsp:spPr>
        <a:xfrm>
          <a:off x="2268327" y="1383670"/>
          <a:ext cx="1823570" cy="838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100" kern="1200" dirty="0" smtClean="0"/>
            <a:t>1ª pesquisa de cultura segurança</a:t>
          </a:r>
          <a:endParaRPr lang="pt-BR" sz="1100" kern="1200" dirty="0"/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100" kern="1200" dirty="0" smtClean="0"/>
            <a:t>Portal do paciente</a:t>
          </a:r>
          <a:endParaRPr lang="pt-BR" sz="1100" kern="1200" dirty="0"/>
        </a:p>
      </dsp:txBody>
      <dsp:txXfrm>
        <a:off x="2268327" y="1383670"/>
        <a:ext cx="1823570" cy="838817"/>
      </dsp:txXfrm>
    </dsp:sp>
    <dsp:sp modelId="{2D401927-B794-4B10-BE0A-190AE85B7975}">
      <dsp:nvSpPr>
        <dsp:cNvPr id="0" name=""/>
        <dsp:cNvSpPr/>
      </dsp:nvSpPr>
      <dsp:spPr>
        <a:xfrm>
          <a:off x="4128243" y="1938095"/>
          <a:ext cx="2279463" cy="911785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tx1"/>
              </a:solidFill>
            </a:rPr>
            <a:t>2016</a:t>
          </a:r>
          <a:endParaRPr lang="pt-BR" sz="1800" b="1" kern="1200" dirty="0">
            <a:solidFill>
              <a:schemeClr val="tx1"/>
            </a:solidFill>
          </a:endParaRPr>
        </a:p>
      </dsp:txBody>
      <dsp:txXfrm>
        <a:off x="4584136" y="1938095"/>
        <a:ext cx="1367678" cy="911785"/>
      </dsp:txXfrm>
    </dsp:sp>
    <dsp:sp modelId="{7D6AE101-80A0-4AEF-81D0-274505C05263}">
      <dsp:nvSpPr>
        <dsp:cNvPr id="0" name=""/>
        <dsp:cNvSpPr/>
      </dsp:nvSpPr>
      <dsp:spPr>
        <a:xfrm>
          <a:off x="4255856" y="2988257"/>
          <a:ext cx="1823570" cy="832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100" kern="1200" dirty="0" smtClean="0"/>
            <a:t>Projeto Gestão de Risco</a:t>
          </a:r>
          <a:endParaRPr lang="pt-BR" sz="1100" b="1" kern="1200" dirty="0">
            <a:solidFill>
              <a:schemeClr val="tx1"/>
            </a:solidFill>
          </a:endParaRPr>
        </a:p>
      </dsp:txBody>
      <dsp:txXfrm>
        <a:off x="4255856" y="2988257"/>
        <a:ext cx="1823570" cy="832412"/>
      </dsp:txXfrm>
    </dsp:sp>
    <dsp:sp modelId="{BD67FEFB-1564-433E-8553-5BAFC56BD151}">
      <dsp:nvSpPr>
        <dsp:cNvPr id="0" name=""/>
        <dsp:cNvSpPr/>
      </dsp:nvSpPr>
      <dsp:spPr>
        <a:xfrm>
          <a:off x="6191706" y="1931839"/>
          <a:ext cx="2279463" cy="911785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tx1"/>
              </a:solidFill>
            </a:rPr>
            <a:t>2017</a:t>
          </a:r>
          <a:endParaRPr lang="pt-BR" sz="1800" b="1" kern="1200" dirty="0">
            <a:solidFill>
              <a:schemeClr val="tx1"/>
            </a:solidFill>
          </a:endParaRPr>
        </a:p>
      </dsp:txBody>
      <dsp:txXfrm>
        <a:off x="6647599" y="1931839"/>
        <a:ext cx="1367678" cy="911785"/>
      </dsp:txXfrm>
    </dsp:sp>
    <dsp:sp modelId="{F683E7EA-E8D7-452C-8500-89697DB832BF}">
      <dsp:nvSpPr>
        <dsp:cNvPr id="0" name=""/>
        <dsp:cNvSpPr/>
      </dsp:nvSpPr>
      <dsp:spPr>
        <a:xfrm>
          <a:off x="6300555" y="1419535"/>
          <a:ext cx="1823570" cy="936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100" kern="1200" dirty="0" smtClean="0"/>
            <a:t>Mapas de riscos assistenciais por áreas</a:t>
          </a:r>
          <a:endParaRPr lang="pt-BR" sz="1100" b="1" kern="1200" dirty="0">
            <a:solidFill>
              <a:schemeClr val="tx1"/>
            </a:solidFill>
          </a:endParaRPr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100" kern="1200" dirty="0" smtClean="0"/>
            <a:t>Monitoramento de riscos</a:t>
          </a:r>
          <a:endParaRPr lang="pt-BR" sz="1100" b="1" kern="1200" dirty="0">
            <a:solidFill>
              <a:schemeClr val="tx1"/>
            </a:solidFill>
          </a:endParaRPr>
        </a:p>
      </dsp:txBody>
      <dsp:txXfrm>
        <a:off x="6300555" y="1419535"/>
        <a:ext cx="1823570" cy="93610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FEBD2C-20D7-4816-9BDD-0E39BF7DCD7A}">
      <dsp:nvSpPr>
        <dsp:cNvPr id="0" name=""/>
        <dsp:cNvSpPr/>
      </dsp:nvSpPr>
      <dsp:spPr>
        <a:xfrm>
          <a:off x="3417738" y="329079"/>
          <a:ext cx="1678546" cy="1678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Avaliação de riscos</a:t>
          </a:r>
          <a:endParaRPr lang="pt-BR" sz="18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/>
            <a:t>Paciente</a:t>
          </a:r>
          <a:endParaRPr lang="pt-BR" sz="14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/>
            <a:t>Áreas</a:t>
          </a:r>
          <a:endParaRPr lang="pt-BR" sz="14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/>
            <a:t>Grandes Processos</a:t>
          </a:r>
          <a:endParaRPr lang="pt-BR" sz="1400" kern="1200" dirty="0"/>
        </a:p>
      </dsp:txBody>
      <dsp:txXfrm>
        <a:off x="3417738" y="329079"/>
        <a:ext cx="1678546" cy="1678546"/>
      </dsp:txXfrm>
    </dsp:sp>
    <dsp:sp modelId="{D02BBFA3-6B6A-4C41-ABFF-0379D826D756}">
      <dsp:nvSpPr>
        <dsp:cNvPr id="0" name=""/>
        <dsp:cNvSpPr/>
      </dsp:nvSpPr>
      <dsp:spPr>
        <a:xfrm>
          <a:off x="520335" y="247572"/>
          <a:ext cx="4650223" cy="3969054"/>
        </a:xfrm>
        <a:prstGeom prst="circularArrow">
          <a:avLst>
            <a:gd name="adj1" fmla="val 8247"/>
            <a:gd name="adj2" fmla="val 575968"/>
            <a:gd name="adj3" fmla="val 2964536"/>
            <a:gd name="adj4" fmla="val 51266"/>
            <a:gd name="adj5" fmla="val 9621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DC45F47-1586-4E9E-83D0-8EBD5DB0B01B}">
      <dsp:nvSpPr>
        <dsp:cNvPr id="0" name=""/>
        <dsp:cNvSpPr/>
      </dsp:nvSpPr>
      <dsp:spPr>
        <a:xfrm>
          <a:off x="2006173" y="2773980"/>
          <a:ext cx="1678546" cy="1678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Tratamento dos Riscos</a:t>
          </a:r>
          <a:endParaRPr lang="pt-BR" sz="18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/>
            <a:t>Impacto para o paciente</a:t>
          </a:r>
          <a:endParaRPr lang="pt-BR" sz="14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/>
            <a:t>Impacto para a operação</a:t>
          </a:r>
          <a:endParaRPr lang="pt-BR" sz="1400" kern="1200" dirty="0"/>
        </a:p>
      </dsp:txBody>
      <dsp:txXfrm>
        <a:off x="2006173" y="2773980"/>
        <a:ext cx="1678546" cy="1678546"/>
      </dsp:txXfrm>
    </dsp:sp>
    <dsp:sp modelId="{87EE9BF1-CB95-4DFC-B034-FC026E79551F}">
      <dsp:nvSpPr>
        <dsp:cNvPr id="0" name=""/>
        <dsp:cNvSpPr/>
      </dsp:nvSpPr>
      <dsp:spPr>
        <a:xfrm>
          <a:off x="813081" y="-28849"/>
          <a:ext cx="3969054" cy="3969054"/>
        </a:xfrm>
        <a:prstGeom prst="circularArrow">
          <a:avLst>
            <a:gd name="adj1" fmla="val 8247"/>
            <a:gd name="adj2" fmla="val 575968"/>
            <a:gd name="adj3" fmla="val 10114449"/>
            <a:gd name="adj4" fmla="val 7142959"/>
            <a:gd name="adj5" fmla="val 9621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F426CEF-19E6-4A91-8FD2-88D7580994A9}">
      <dsp:nvSpPr>
        <dsp:cNvPr id="0" name=""/>
        <dsp:cNvSpPr/>
      </dsp:nvSpPr>
      <dsp:spPr>
        <a:xfrm>
          <a:off x="394099" y="329078"/>
          <a:ext cx="1971099" cy="1678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Monitoramento dos riscos</a:t>
          </a:r>
          <a:endParaRPr lang="pt-BR" sz="18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/>
            <a:t>Auditorias e monitoramentos</a:t>
          </a:r>
          <a:endParaRPr lang="pt-BR" sz="14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/>
            <a:t>Eventos notificados: quase falhas e incidentes; ACR</a:t>
          </a:r>
          <a:endParaRPr lang="pt-BR" sz="1400" kern="1200" dirty="0"/>
        </a:p>
      </dsp:txBody>
      <dsp:txXfrm>
        <a:off x="394099" y="329078"/>
        <a:ext cx="1971099" cy="1678546"/>
      </dsp:txXfrm>
    </dsp:sp>
    <dsp:sp modelId="{ACD8FF0D-CA91-43F4-BAB6-3729285FE6F5}">
      <dsp:nvSpPr>
        <dsp:cNvPr id="0" name=""/>
        <dsp:cNvSpPr/>
      </dsp:nvSpPr>
      <dsp:spPr>
        <a:xfrm>
          <a:off x="789009" y="-30141"/>
          <a:ext cx="3969054" cy="3969054"/>
        </a:xfrm>
        <a:prstGeom prst="circularArrow">
          <a:avLst>
            <a:gd name="adj1" fmla="val 8247"/>
            <a:gd name="adj2" fmla="val 575968"/>
            <a:gd name="adj3" fmla="val 17020858"/>
            <a:gd name="adj4" fmla="val 15329490"/>
            <a:gd name="adj5" fmla="val 9621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1DD6E-99A2-4D23-BB7D-9C483D7421F5}">
      <dsp:nvSpPr>
        <dsp:cNvPr id="0" name=""/>
        <dsp:cNvSpPr/>
      </dsp:nvSpPr>
      <dsp:spPr>
        <a:xfrm>
          <a:off x="0" y="354266"/>
          <a:ext cx="1944216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223571-C832-4822-AE05-F12EBE9051F4}">
      <dsp:nvSpPr>
        <dsp:cNvPr id="0" name=""/>
        <dsp:cNvSpPr/>
      </dsp:nvSpPr>
      <dsp:spPr>
        <a:xfrm>
          <a:off x="97210" y="26"/>
          <a:ext cx="1757001" cy="70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41" tIns="0" rIns="5144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Remodelagem dos processos envolvidos</a:t>
          </a:r>
          <a:endParaRPr lang="pt-BR" sz="1400" b="1" kern="1200" dirty="0"/>
        </a:p>
      </dsp:txBody>
      <dsp:txXfrm>
        <a:off x="131795" y="34611"/>
        <a:ext cx="1687831" cy="639310"/>
      </dsp:txXfrm>
    </dsp:sp>
    <dsp:sp modelId="{CF11263B-A8CF-4B9A-8208-C55E27A9991C}">
      <dsp:nvSpPr>
        <dsp:cNvPr id="0" name=""/>
        <dsp:cNvSpPr/>
      </dsp:nvSpPr>
      <dsp:spPr>
        <a:xfrm>
          <a:off x="0" y="1555413"/>
          <a:ext cx="1944216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420567-524B-487C-9E20-88F8490B8DFC}">
      <dsp:nvSpPr>
        <dsp:cNvPr id="0" name=""/>
        <dsp:cNvSpPr/>
      </dsp:nvSpPr>
      <dsp:spPr>
        <a:xfrm>
          <a:off x="97115" y="1088666"/>
          <a:ext cx="1758521" cy="82098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41" tIns="0" rIns="5144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Reclassificação da prioridade de risco </a:t>
          </a:r>
          <a:endParaRPr lang="pt-BR" sz="1400" b="1" kern="1200" dirty="0"/>
        </a:p>
      </dsp:txBody>
      <dsp:txXfrm>
        <a:off x="137192" y="1128743"/>
        <a:ext cx="1678367" cy="74083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316013-1AF7-41E2-96C0-A03414EA2018}">
      <dsp:nvSpPr>
        <dsp:cNvPr id="0" name=""/>
        <dsp:cNvSpPr/>
      </dsp:nvSpPr>
      <dsp:spPr>
        <a:xfrm>
          <a:off x="338475" y="1222013"/>
          <a:ext cx="1074828" cy="88650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/>
            <a:t>O que?</a:t>
          </a:r>
          <a:endParaRPr lang="pt-B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/>
            <a:t>Como? </a:t>
          </a:r>
          <a:endParaRPr lang="pt-B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/>
            <a:t>Onde?</a:t>
          </a:r>
          <a:endParaRPr lang="pt-BR" sz="1400" kern="1200" dirty="0"/>
        </a:p>
      </dsp:txBody>
      <dsp:txXfrm>
        <a:off x="358876" y="1242414"/>
        <a:ext cx="1034026" cy="655740"/>
      </dsp:txXfrm>
    </dsp:sp>
    <dsp:sp modelId="{57637C81-FEDA-48C4-8441-269F2A5EA2C0}">
      <dsp:nvSpPr>
        <dsp:cNvPr id="0" name=""/>
        <dsp:cNvSpPr/>
      </dsp:nvSpPr>
      <dsp:spPr>
        <a:xfrm rot="697087">
          <a:off x="474427" y="849095"/>
          <a:ext cx="2086691" cy="2086691"/>
        </a:xfrm>
        <a:prstGeom prst="leftCircularArrow">
          <a:avLst>
            <a:gd name="adj1" fmla="val 2276"/>
            <a:gd name="adj2" fmla="val 274402"/>
            <a:gd name="adj3" fmla="val 1342716"/>
            <a:gd name="adj4" fmla="val 8317292"/>
            <a:gd name="adj5" fmla="val 2655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10B43A-45D6-42E5-B3BE-67A0444C0AC9}">
      <dsp:nvSpPr>
        <dsp:cNvPr id="0" name=""/>
        <dsp:cNvSpPr/>
      </dsp:nvSpPr>
      <dsp:spPr>
        <a:xfrm>
          <a:off x="0" y="2126093"/>
          <a:ext cx="1729823" cy="3799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Investigação</a:t>
          </a:r>
          <a:endParaRPr lang="pt-BR" sz="2000" kern="1200" dirty="0"/>
        </a:p>
      </dsp:txBody>
      <dsp:txXfrm>
        <a:off x="11128" y="2137221"/>
        <a:ext cx="1707567" cy="357676"/>
      </dsp:txXfrm>
    </dsp:sp>
    <dsp:sp modelId="{29407210-5D37-49AE-B82B-ED50DF315AE0}">
      <dsp:nvSpPr>
        <dsp:cNvPr id="0" name=""/>
        <dsp:cNvSpPr/>
      </dsp:nvSpPr>
      <dsp:spPr>
        <a:xfrm>
          <a:off x="1922332" y="660029"/>
          <a:ext cx="1728248" cy="170906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/>
            <a:t>Linha do tempo</a:t>
          </a:r>
          <a:endParaRPr lang="pt-B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/>
            <a:t>Fatores contribuintes</a:t>
          </a:r>
          <a:endParaRPr lang="pt-B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/>
            <a:t>Causa raiz*</a:t>
          </a:r>
          <a:endParaRPr lang="pt-BR" sz="1400" kern="1200" dirty="0"/>
        </a:p>
      </dsp:txBody>
      <dsp:txXfrm>
        <a:off x="1961662" y="1065587"/>
        <a:ext cx="1649588" cy="1264176"/>
      </dsp:txXfrm>
    </dsp:sp>
    <dsp:sp modelId="{38AA97DC-4DCB-48C8-9FDF-3FAC9D862F04}">
      <dsp:nvSpPr>
        <dsp:cNvPr id="0" name=""/>
        <dsp:cNvSpPr/>
      </dsp:nvSpPr>
      <dsp:spPr>
        <a:xfrm>
          <a:off x="2400098" y="-19864"/>
          <a:ext cx="2635225" cy="2635225"/>
        </a:xfrm>
        <a:prstGeom prst="circularArrow">
          <a:avLst>
            <a:gd name="adj1" fmla="val 1802"/>
            <a:gd name="adj2" fmla="val 214941"/>
            <a:gd name="adj3" fmla="val 20256507"/>
            <a:gd name="adj4" fmla="val 13222469"/>
            <a:gd name="adj5" fmla="val 210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40D929-3A05-4121-8811-F881A66BD553}">
      <dsp:nvSpPr>
        <dsp:cNvPr id="0" name=""/>
        <dsp:cNvSpPr/>
      </dsp:nvSpPr>
      <dsp:spPr>
        <a:xfrm>
          <a:off x="1922335" y="517607"/>
          <a:ext cx="1732919" cy="3799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Investigação</a:t>
          </a:r>
          <a:endParaRPr lang="pt-BR" sz="2000" kern="1200" dirty="0"/>
        </a:p>
      </dsp:txBody>
      <dsp:txXfrm>
        <a:off x="1933463" y="528735"/>
        <a:ext cx="1710663" cy="357676"/>
      </dsp:txXfrm>
    </dsp:sp>
    <dsp:sp modelId="{FE88B90F-3AC9-4078-8391-6EFD7C19F770}">
      <dsp:nvSpPr>
        <dsp:cNvPr id="0" name=""/>
        <dsp:cNvSpPr/>
      </dsp:nvSpPr>
      <dsp:spPr>
        <a:xfrm>
          <a:off x="4295870" y="879395"/>
          <a:ext cx="1539046" cy="137375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/>
            <a:t>Imediato</a:t>
          </a:r>
          <a:endParaRPr lang="pt-B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/>
            <a:t>Revisão de processo - recorrência</a:t>
          </a:r>
          <a:endParaRPr lang="pt-BR" sz="1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200" kern="1200" dirty="0"/>
        </a:p>
      </dsp:txBody>
      <dsp:txXfrm>
        <a:off x="4327484" y="911009"/>
        <a:ext cx="1475818" cy="1016148"/>
      </dsp:txXfrm>
    </dsp:sp>
    <dsp:sp modelId="{7F2573C8-AF7F-4B8C-9AA5-22A143FB613F}">
      <dsp:nvSpPr>
        <dsp:cNvPr id="0" name=""/>
        <dsp:cNvSpPr/>
      </dsp:nvSpPr>
      <dsp:spPr>
        <a:xfrm rot="182005">
          <a:off x="4858698" y="694415"/>
          <a:ext cx="2446946" cy="2446946"/>
        </a:xfrm>
        <a:prstGeom prst="leftCircularArrow">
          <a:avLst>
            <a:gd name="adj1" fmla="val 1941"/>
            <a:gd name="adj2" fmla="val 232212"/>
            <a:gd name="adj3" fmla="val 1795157"/>
            <a:gd name="adj4" fmla="val 8811924"/>
            <a:gd name="adj5" fmla="val 2264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2D30D4-C612-46C3-A344-85E690C527DD}">
      <dsp:nvSpPr>
        <dsp:cNvPr id="0" name=""/>
        <dsp:cNvSpPr/>
      </dsp:nvSpPr>
      <dsp:spPr>
        <a:xfrm>
          <a:off x="4272311" y="2111302"/>
          <a:ext cx="1656840" cy="3799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Tratamento</a:t>
          </a:r>
          <a:endParaRPr lang="pt-BR" sz="2000" kern="1200" dirty="0"/>
        </a:p>
      </dsp:txBody>
      <dsp:txXfrm>
        <a:off x="4283439" y="2122430"/>
        <a:ext cx="1634584" cy="357676"/>
      </dsp:txXfrm>
    </dsp:sp>
    <dsp:sp modelId="{084292C5-67EB-4998-8FB3-D46A7D95A03F}">
      <dsp:nvSpPr>
        <dsp:cNvPr id="0" name=""/>
        <dsp:cNvSpPr/>
      </dsp:nvSpPr>
      <dsp:spPr>
        <a:xfrm>
          <a:off x="6095379" y="1014104"/>
          <a:ext cx="2545279" cy="142817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/>
            <a:t>Aprendizado institucional</a:t>
          </a:r>
          <a:endParaRPr lang="pt-B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/>
            <a:t>Benchmarking</a:t>
          </a:r>
          <a:endParaRPr lang="pt-B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/>
            <a:t>Legal/Epidemiológico </a:t>
          </a:r>
          <a:endParaRPr lang="pt-BR" sz="1400" kern="1200" dirty="0"/>
        </a:p>
      </dsp:txBody>
      <dsp:txXfrm>
        <a:off x="6128245" y="1353008"/>
        <a:ext cx="2479547" cy="1056404"/>
      </dsp:txXfrm>
    </dsp:sp>
    <dsp:sp modelId="{5B502808-2763-4124-89CD-48053AD369FA}">
      <dsp:nvSpPr>
        <dsp:cNvPr id="0" name=""/>
        <dsp:cNvSpPr/>
      </dsp:nvSpPr>
      <dsp:spPr>
        <a:xfrm>
          <a:off x="6341882" y="820045"/>
          <a:ext cx="2014591" cy="3799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Comunicação</a:t>
          </a:r>
          <a:endParaRPr lang="pt-BR" sz="2000" kern="1200" dirty="0"/>
        </a:p>
      </dsp:txBody>
      <dsp:txXfrm>
        <a:off x="6353010" y="831173"/>
        <a:ext cx="1992335" cy="35767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7F6A5E-4124-4C40-9636-56162A0D4C6D}">
      <dsp:nvSpPr>
        <dsp:cNvPr id="0" name=""/>
        <dsp:cNvSpPr/>
      </dsp:nvSpPr>
      <dsp:spPr>
        <a:xfrm>
          <a:off x="0" y="0"/>
          <a:ext cx="8829675" cy="5040560"/>
        </a:xfrm>
        <a:prstGeom prst="roundRect">
          <a:avLst>
            <a:gd name="adj" fmla="val 8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3912035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/>
            <a:t>Equipe de Governança</a:t>
          </a:r>
          <a:endParaRPr lang="pt-BR" sz="2800" b="1" kern="1200" dirty="0"/>
        </a:p>
      </dsp:txBody>
      <dsp:txXfrm>
        <a:off x="125488" y="125488"/>
        <a:ext cx="8578699" cy="4789584"/>
      </dsp:txXfrm>
    </dsp:sp>
    <dsp:sp modelId="{0F20AF2B-CCC3-4FE6-8AED-779E314DCCF5}">
      <dsp:nvSpPr>
        <dsp:cNvPr id="0" name=""/>
        <dsp:cNvSpPr/>
      </dsp:nvSpPr>
      <dsp:spPr>
        <a:xfrm>
          <a:off x="135573" y="1260140"/>
          <a:ext cx="1494788" cy="1380075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Comunicação em tempo real de eventos graves/catastróficos e de maior impacto</a:t>
          </a:r>
          <a:endParaRPr lang="pt-BR" sz="1200" kern="1200" dirty="0"/>
        </a:p>
      </dsp:txBody>
      <dsp:txXfrm>
        <a:off x="178015" y="1302582"/>
        <a:ext cx="1409904" cy="1295191"/>
      </dsp:txXfrm>
    </dsp:sp>
    <dsp:sp modelId="{206C94FD-B85B-48A9-912F-187CC72A2657}">
      <dsp:nvSpPr>
        <dsp:cNvPr id="0" name=""/>
        <dsp:cNvSpPr/>
      </dsp:nvSpPr>
      <dsp:spPr>
        <a:xfrm>
          <a:off x="135573" y="2664175"/>
          <a:ext cx="1494788" cy="1048987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Controle de resultado</a:t>
          </a:r>
          <a:endParaRPr lang="pt-BR" sz="1200" kern="1200" dirty="0"/>
        </a:p>
      </dsp:txBody>
      <dsp:txXfrm>
        <a:off x="167833" y="2696435"/>
        <a:ext cx="1430268" cy="984467"/>
      </dsp:txXfrm>
    </dsp:sp>
    <dsp:sp modelId="{5E7AECC1-398D-4824-97E5-2CA80B5C9019}">
      <dsp:nvSpPr>
        <dsp:cNvPr id="0" name=""/>
        <dsp:cNvSpPr/>
      </dsp:nvSpPr>
      <dsp:spPr>
        <a:xfrm>
          <a:off x="135573" y="3737124"/>
          <a:ext cx="1494788" cy="1048987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Diretoria </a:t>
          </a:r>
          <a:endParaRPr lang="pt-BR" sz="1200" kern="1200" dirty="0"/>
        </a:p>
      </dsp:txBody>
      <dsp:txXfrm>
        <a:off x="167833" y="3769384"/>
        <a:ext cx="1430268" cy="984467"/>
      </dsp:txXfrm>
    </dsp:sp>
    <dsp:sp modelId="{83468BD0-E058-4588-95CB-006A8843F067}">
      <dsp:nvSpPr>
        <dsp:cNvPr id="0" name=""/>
        <dsp:cNvSpPr/>
      </dsp:nvSpPr>
      <dsp:spPr>
        <a:xfrm>
          <a:off x="1765935" y="1260140"/>
          <a:ext cx="6842998" cy="3528392"/>
        </a:xfrm>
        <a:prstGeom prst="roundRect">
          <a:avLst>
            <a:gd name="adj" fmla="val 10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2240529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/>
            <a:t>Equipe executiva (método)</a:t>
          </a:r>
          <a:endParaRPr lang="pt-BR" sz="2800" b="1" kern="1200" dirty="0"/>
        </a:p>
      </dsp:txBody>
      <dsp:txXfrm>
        <a:off x="1874445" y="1368650"/>
        <a:ext cx="6625978" cy="3311372"/>
      </dsp:txXfrm>
    </dsp:sp>
    <dsp:sp modelId="{00937DFE-087B-45FE-B0B5-B7A97A72A48E}">
      <dsp:nvSpPr>
        <dsp:cNvPr id="0" name=""/>
        <dsp:cNvSpPr/>
      </dsp:nvSpPr>
      <dsp:spPr>
        <a:xfrm>
          <a:off x="1825017" y="2459248"/>
          <a:ext cx="1592584" cy="344488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Classificação </a:t>
          </a:r>
          <a:endParaRPr lang="pt-BR" sz="1200" kern="1200" dirty="0"/>
        </a:p>
      </dsp:txBody>
      <dsp:txXfrm>
        <a:off x="1835611" y="2469842"/>
        <a:ext cx="1571396" cy="323300"/>
      </dsp:txXfrm>
    </dsp:sp>
    <dsp:sp modelId="{4CFE7915-8936-402F-8CB8-31F0CAB920A8}">
      <dsp:nvSpPr>
        <dsp:cNvPr id="0" name=""/>
        <dsp:cNvSpPr/>
      </dsp:nvSpPr>
      <dsp:spPr>
        <a:xfrm>
          <a:off x="1825017" y="2840535"/>
          <a:ext cx="1592584" cy="448539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Definição do nível de investigação</a:t>
          </a:r>
          <a:endParaRPr lang="pt-BR" sz="1200" kern="1200" dirty="0"/>
        </a:p>
      </dsp:txBody>
      <dsp:txXfrm>
        <a:off x="1838811" y="2854329"/>
        <a:ext cx="1564996" cy="420951"/>
      </dsp:txXfrm>
    </dsp:sp>
    <dsp:sp modelId="{76E18005-DDF6-4FE3-896A-873849A0D4B0}">
      <dsp:nvSpPr>
        <dsp:cNvPr id="0" name=""/>
        <dsp:cNvSpPr/>
      </dsp:nvSpPr>
      <dsp:spPr>
        <a:xfrm>
          <a:off x="1825017" y="3361713"/>
          <a:ext cx="1592584" cy="328877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Coordenação da análise</a:t>
          </a:r>
          <a:endParaRPr lang="pt-BR" sz="1200" kern="1200" dirty="0"/>
        </a:p>
      </dsp:txBody>
      <dsp:txXfrm>
        <a:off x="1835131" y="3371827"/>
        <a:ext cx="1572356" cy="308649"/>
      </dsp:txXfrm>
    </dsp:sp>
    <dsp:sp modelId="{0DE8F01A-8488-49D9-A6CE-F3AFA9924163}">
      <dsp:nvSpPr>
        <dsp:cNvPr id="0" name=""/>
        <dsp:cNvSpPr/>
      </dsp:nvSpPr>
      <dsp:spPr>
        <a:xfrm>
          <a:off x="1825017" y="3733775"/>
          <a:ext cx="1592584" cy="394207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Elaboração de relatórios</a:t>
          </a:r>
          <a:endParaRPr lang="pt-BR" sz="1200" kern="1200" dirty="0"/>
        </a:p>
      </dsp:txBody>
      <dsp:txXfrm>
        <a:off x="1837140" y="3745898"/>
        <a:ext cx="1568338" cy="369961"/>
      </dsp:txXfrm>
    </dsp:sp>
    <dsp:sp modelId="{4DE2A3EF-BDFF-471B-9659-4889D62C5658}">
      <dsp:nvSpPr>
        <dsp:cNvPr id="0" name=""/>
        <dsp:cNvSpPr/>
      </dsp:nvSpPr>
      <dsp:spPr>
        <a:xfrm>
          <a:off x="1825017" y="4168618"/>
          <a:ext cx="1592584" cy="491387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Gestão de risco e segurança assistencial</a:t>
          </a:r>
          <a:endParaRPr lang="pt-BR" sz="1200" kern="1200" dirty="0"/>
        </a:p>
      </dsp:txBody>
      <dsp:txXfrm>
        <a:off x="1840129" y="4183730"/>
        <a:ext cx="1562360" cy="461163"/>
      </dsp:txXfrm>
    </dsp:sp>
    <dsp:sp modelId="{3733B436-82AF-419D-A1C4-AEA238E5B16A}">
      <dsp:nvSpPr>
        <dsp:cNvPr id="0" name=""/>
        <dsp:cNvSpPr/>
      </dsp:nvSpPr>
      <dsp:spPr>
        <a:xfrm>
          <a:off x="3487721" y="2520280"/>
          <a:ext cx="4900469" cy="2016224"/>
        </a:xfrm>
        <a:prstGeom prst="roundRect">
          <a:avLst>
            <a:gd name="adj" fmla="val 10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1138046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Equipe local (operacional) </a:t>
          </a:r>
          <a:endParaRPr lang="pt-BR" sz="2400" b="1" kern="1200" dirty="0"/>
        </a:p>
      </dsp:txBody>
      <dsp:txXfrm>
        <a:off x="3549727" y="2582286"/>
        <a:ext cx="4776457" cy="1892212"/>
      </dsp:txXfrm>
    </dsp:sp>
    <dsp:sp modelId="{B9CCFB0B-B6F3-456B-8A92-BE18CF612B90}">
      <dsp:nvSpPr>
        <dsp:cNvPr id="0" name=""/>
        <dsp:cNvSpPr/>
      </dsp:nvSpPr>
      <dsp:spPr>
        <a:xfrm>
          <a:off x="3610233" y="3281269"/>
          <a:ext cx="1520748" cy="119992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Analise de eventos de impacto local</a:t>
          </a:r>
          <a:endParaRPr lang="pt-BR" sz="1200" kern="1200" dirty="0"/>
        </a:p>
      </dsp:txBody>
      <dsp:txXfrm>
        <a:off x="3647135" y="3318171"/>
        <a:ext cx="1446944" cy="1126119"/>
      </dsp:txXfrm>
    </dsp:sp>
    <dsp:sp modelId="{CAF96DE5-A901-4F53-A20D-5203B4C77155}">
      <dsp:nvSpPr>
        <dsp:cNvPr id="0" name=""/>
        <dsp:cNvSpPr/>
      </dsp:nvSpPr>
      <dsp:spPr>
        <a:xfrm>
          <a:off x="5174246" y="3281269"/>
          <a:ext cx="1520748" cy="119992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Ações iniciais pós evento: proteção de dano e de recorrência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(paciente/família e processo)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 </a:t>
          </a:r>
          <a:endParaRPr lang="pt-BR" sz="1200" kern="1200" dirty="0"/>
        </a:p>
      </dsp:txBody>
      <dsp:txXfrm>
        <a:off x="5211148" y="3318171"/>
        <a:ext cx="1446944" cy="1126119"/>
      </dsp:txXfrm>
    </dsp:sp>
    <dsp:sp modelId="{64603EE1-B0DE-4C15-ACC2-47AF48165846}">
      <dsp:nvSpPr>
        <dsp:cNvPr id="0" name=""/>
        <dsp:cNvSpPr/>
      </dsp:nvSpPr>
      <dsp:spPr>
        <a:xfrm>
          <a:off x="6738259" y="3281269"/>
          <a:ext cx="1520748" cy="119992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Vigilância contínua </a:t>
          </a:r>
          <a:endParaRPr lang="pt-BR" sz="1200" kern="1200" dirty="0"/>
        </a:p>
      </dsp:txBody>
      <dsp:txXfrm>
        <a:off x="6775161" y="3318171"/>
        <a:ext cx="1446944" cy="112611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1469AC-3881-4FE7-B252-D5E1E9FAA76A}">
      <dsp:nvSpPr>
        <dsp:cNvPr id="0" name=""/>
        <dsp:cNvSpPr/>
      </dsp:nvSpPr>
      <dsp:spPr>
        <a:xfrm>
          <a:off x="0" y="0"/>
          <a:ext cx="8712968" cy="12552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/>
            <a:t>Definição da equipe de trabalho</a:t>
          </a:r>
          <a:endParaRPr lang="pt-BR" sz="3000" kern="1200" dirty="0"/>
        </a:p>
      </dsp:txBody>
      <dsp:txXfrm>
        <a:off x="1868115" y="0"/>
        <a:ext cx="6844852" cy="1255217"/>
      </dsp:txXfrm>
    </dsp:sp>
    <dsp:sp modelId="{A75D48E6-9FAC-40DE-9221-AE41619D684C}">
      <dsp:nvSpPr>
        <dsp:cNvPr id="0" name=""/>
        <dsp:cNvSpPr/>
      </dsp:nvSpPr>
      <dsp:spPr>
        <a:xfrm>
          <a:off x="125521" y="125521"/>
          <a:ext cx="1742593" cy="100417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126162-4389-49DD-8DF8-5B3CF2E0D6B6}">
      <dsp:nvSpPr>
        <dsp:cNvPr id="0" name=""/>
        <dsp:cNvSpPr/>
      </dsp:nvSpPr>
      <dsp:spPr>
        <a:xfrm>
          <a:off x="0" y="1380739"/>
          <a:ext cx="8712968" cy="12552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/>
            <a:t>Definição do contexto da unidade</a:t>
          </a:r>
          <a:endParaRPr lang="pt-BR" sz="30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300" kern="1200" dirty="0" smtClean="0"/>
            <a:t>Análise de SWOT</a:t>
          </a:r>
          <a:endParaRPr lang="pt-BR" sz="2300" kern="1200" dirty="0"/>
        </a:p>
      </dsp:txBody>
      <dsp:txXfrm>
        <a:off x="1868115" y="1380739"/>
        <a:ext cx="6844852" cy="1255217"/>
      </dsp:txXfrm>
    </dsp:sp>
    <dsp:sp modelId="{C61DAB28-7E5D-4E53-A1AC-5FF085242738}">
      <dsp:nvSpPr>
        <dsp:cNvPr id="0" name=""/>
        <dsp:cNvSpPr/>
      </dsp:nvSpPr>
      <dsp:spPr>
        <a:xfrm>
          <a:off x="125521" y="1506261"/>
          <a:ext cx="1742593" cy="100417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59D1BF-7B86-4149-AD3D-B10F3E747F43}">
      <dsp:nvSpPr>
        <dsp:cNvPr id="0" name=""/>
        <dsp:cNvSpPr/>
      </dsp:nvSpPr>
      <dsp:spPr>
        <a:xfrm>
          <a:off x="0" y="2761478"/>
          <a:ext cx="8712968" cy="12552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/>
            <a:t>Desenho do macroprocesso</a:t>
          </a:r>
          <a:endParaRPr lang="pt-BR" sz="3000" kern="1200" dirty="0"/>
        </a:p>
      </dsp:txBody>
      <dsp:txXfrm>
        <a:off x="1868115" y="2761478"/>
        <a:ext cx="6844852" cy="1255217"/>
      </dsp:txXfrm>
    </dsp:sp>
    <dsp:sp modelId="{8274C247-A871-4161-9B3F-98F3677E9ABF}">
      <dsp:nvSpPr>
        <dsp:cNvPr id="0" name=""/>
        <dsp:cNvSpPr/>
      </dsp:nvSpPr>
      <dsp:spPr>
        <a:xfrm>
          <a:off x="125521" y="2887000"/>
          <a:ext cx="1742593" cy="100417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6F13FC-F62F-488C-BF75-81B8598B983C}">
      <dsp:nvSpPr>
        <dsp:cNvPr id="0" name=""/>
        <dsp:cNvSpPr/>
      </dsp:nvSpPr>
      <dsp:spPr>
        <a:xfrm>
          <a:off x="0" y="4142218"/>
          <a:ext cx="8712968" cy="12552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/>
            <a:t>Mapeamento e definição da prioridade dos riscos</a:t>
          </a:r>
        </a:p>
      </dsp:txBody>
      <dsp:txXfrm>
        <a:off x="1868115" y="4142218"/>
        <a:ext cx="6844852" cy="1255217"/>
      </dsp:txXfrm>
    </dsp:sp>
    <dsp:sp modelId="{7EDE9CB9-0C0C-45C5-B821-BF944849CA2A}">
      <dsp:nvSpPr>
        <dsp:cNvPr id="0" name=""/>
        <dsp:cNvSpPr/>
      </dsp:nvSpPr>
      <dsp:spPr>
        <a:xfrm>
          <a:off x="125521" y="4267739"/>
          <a:ext cx="1742593" cy="100417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306691-626D-4398-B173-4F7BC4993C96}">
      <dsp:nvSpPr>
        <dsp:cNvPr id="0" name=""/>
        <dsp:cNvSpPr/>
      </dsp:nvSpPr>
      <dsp:spPr>
        <a:xfrm>
          <a:off x="-204709" y="-402091"/>
          <a:ext cx="5039753" cy="5040875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7BF121-FF13-45E6-9841-5401982E9E58}">
      <dsp:nvSpPr>
        <dsp:cNvPr id="0" name=""/>
        <dsp:cNvSpPr/>
      </dsp:nvSpPr>
      <dsp:spPr>
        <a:xfrm>
          <a:off x="4406560" y="0"/>
          <a:ext cx="3843174" cy="3470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b="1" kern="1200" dirty="0" smtClean="0">
              <a:solidFill>
                <a:schemeClr val="tx1"/>
              </a:solidFill>
            </a:rPr>
            <a:t>Doença</a:t>
          </a:r>
          <a:endParaRPr lang="pt-BR" sz="1800" b="1" kern="1200" dirty="0">
            <a:solidFill>
              <a:schemeClr val="tx1"/>
            </a:solidFill>
          </a:endParaRPr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b="1" kern="1200" dirty="0" smtClean="0">
              <a:solidFill>
                <a:schemeClr val="tx1"/>
              </a:solidFill>
            </a:rPr>
            <a:t>Tratamento</a:t>
          </a:r>
          <a:endParaRPr lang="pt-BR" sz="1600" b="1" kern="1200" dirty="0">
            <a:solidFill>
              <a:schemeClr val="tx1"/>
            </a:solidFill>
          </a:endParaRPr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b="1" kern="1200" dirty="0" smtClean="0">
              <a:solidFill>
                <a:schemeClr val="tx1"/>
              </a:solidFill>
            </a:rPr>
            <a:t>Procedimentos invasivos</a:t>
          </a:r>
          <a:endParaRPr lang="pt-BR" sz="1600" b="1" kern="1200" dirty="0">
            <a:solidFill>
              <a:schemeClr val="tx1"/>
            </a:solidFill>
          </a:endParaRPr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b="1" kern="1200" dirty="0" smtClean="0">
              <a:solidFill>
                <a:schemeClr val="tx1"/>
              </a:solidFill>
            </a:rPr>
            <a:t>Procedimentos de</a:t>
          </a:r>
          <a:r>
            <a:rPr lang="pt-BR" sz="1200" b="1" kern="1200" dirty="0" smtClean="0">
              <a:solidFill>
                <a:schemeClr val="tx1"/>
              </a:solidFill>
            </a:rPr>
            <a:t> </a:t>
          </a:r>
          <a:r>
            <a:rPr lang="pt-BR" sz="1600" b="1" kern="1200" dirty="0" smtClean="0">
              <a:solidFill>
                <a:schemeClr val="tx1"/>
              </a:solidFill>
            </a:rPr>
            <a:t>apoio</a:t>
          </a:r>
          <a:endParaRPr lang="pt-BR" sz="1600" b="1" kern="1200" dirty="0">
            <a:solidFill>
              <a:srgbClr val="FF0000"/>
            </a:solidFill>
          </a:endParaRPr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b="1" kern="1200" dirty="0" smtClean="0">
              <a:solidFill>
                <a:schemeClr val="tx1"/>
              </a:solidFill>
            </a:rPr>
            <a:t>Área física</a:t>
          </a:r>
          <a:endParaRPr lang="pt-BR" sz="1600" b="1" kern="1200" dirty="0">
            <a:solidFill>
              <a:srgbClr val="FF0000"/>
            </a:solidFill>
          </a:endParaRPr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b="1" kern="1200" dirty="0" smtClean="0">
              <a:solidFill>
                <a:schemeClr val="tx1"/>
              </a:solidFill>
            </a:rPr>
            <a:t>Infraestrutura</a:t>
          </a:r>
          <a:endParaRPr lang="pt-BR" sz="1600" b="1" kern="1200" dirty="0">
            <a:solidFill>
              <a:srgbClr val="FF0000"/>
            </a:solidFill>
          </a:endParaRPr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b="1" kern="1200" dirty="0" smtClean="0">
              <a:solidFill>
                <a:schemeClr val="tx1"/>
              </a:solidFill>
            </a:rPr>
            <a:t>Equipamentos</a:t>
          </a:r>
          <a:endParaRPr lang="pt-BR" sz="1600" b="1" kern="1200" dirty="0">
            <a:solidFill>
              <a:srgbClr val="FF0000"/>
            </a:solidFill>
          </a:endParaRPr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b="1" kern="1200" dirty="0" smtClean="0">
              <a:solidFill>
                <a:schemeClr val="tx1"/>
              </a:solidFill>
            </a:rPr>
            <a:t>Insumos</a:t>
          </a:r>
          <a:endParaRPr lang="pt-BR" sz="1600" b="1" kern="1200" dirty="0">
            <a:solidFill>
              <a:schemeClr val="tx1"/>
            </a:solidFill>
          </a:endParaRPr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b="1" kern="1200" dirty="0" smtClean="0">
              <a:solidFill>
                <a:schemeClr val="tx1"/>
              </a:solidFill>
            </a:rPr>
            <a:t>Pessoas</a:t>
          </a:r>
          <a:endParaRPr lang="pt-BR" sz="1600" b="1" kern="1200" dirty="0">
            <a:solidFill>
              <a:srgbClr val="FF0000"/>
            </a:solidFill>
          </a:endParaRPr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b="1" kern="1200" dirty="0" smtClean="0">
              <a:solidFill>
                <a:schemeClr val="tx1"/>
              </a:solidFill>
            </a:rPr>
            <a:t>Entregas	</a:t>
          </a:r>
          <a:endParaRPr lang="pt-BR" sz="1600" b="1" kern="1200" dirty="0">
            <a:solidFill>
              <a:srgbClr val="FF0000"/>
            </a:solidFill>
          </a:endParaRPr>
        </a:p>
      </dsp:txBody>
      <dsp:txXfrm>
        <a:off x="4406560" y="0"/>
        <a:ext cx="3843174" cy="3470945"/>
      </dsp:txXfrm>
    </dsp:sp>
    <dsp:sp modelId="{108FFD0B-AF16-4402-80B6-AF36A33C07E6}">
      <dsp:nvSpPr>
        <dsp:cNvPr id="0" name=""/>
        <dsp:cNvSpPr/>
      </dsp:nvSpPr>
      <dsp:spPr>
        <a:xfrm>
          <a:off x="998377" y="1309175"/>
          <a:ext cx="2812229" cy="1405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100" kern="1200" dirty="0" smtClean="0">
              <a:solidFill>
                <a:schemeClr val="tx1"/>
              </a:solidFill>
            </a:rPr>
            <a:t>Paciente</a:t>
          </a:r>
          <a:endParaRPr lang="pt-BR" sz="5100" kern="1200" dirty="0">
            <a:solidFill>
              <a:schemeClr val="tx1"/>
            </a:solidFill>
          </a:endParaRPr>
        </a:p>
      </dsp:txBody>
      <dsp:txXfrm>
        <a:off x="998377" y="1309175"/>
        <a:ext cx="2812229" cy="14059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77A079-C2CB-4E33-9F59-76978663CA64}">
      <dsp:nvSpPr>
        <dsp:cNvPr id="0" name=""/>
        <dsp:cNvSpPr/>
      </dsp:nvSpPr>
      <dsp:spPr>
        <a:xfrm rot="21300000">
          <a:off x="11121" y="845772"/>
          <a:ext cx="3601821" cy="412462"/>
        </a:xfrm>
        <a:prstGeom prst="mathMinus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CD06F6-2E87-4F92-B6AB-F38861619340}">
      <dsp:nvSpPr>
        <dsp:cNvPr id="0" name=""/>
        <dsp:cNvSpPr/>
      </dsp:nvSpPr>
      <dsp:spPr>
        <a:xfrm>
          <a:off x="434887" y="105200"/>
          <a:ext cx="1087219" cy="841603"/>
        </a:xfrm>
        <a:prstGeom prst="downArrow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F9CB3A-1BB4-4E47-87C0-C3C464CD2034}">
      <dsp:nvSpPr>
        <dsp:cNvPr id="0" name=""/>
        <dsp:cNvSpPr/>
      </dsp:nvSpPr>
      <dsp:spPr>
        <a:xfrm>
          <a:off x="1688837" y="0"/>
          <a:ext cx="1623534" cy="883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Incertezas?</a:t>
          </a:r>
          <a:endParaRPr lang="pt-BR" sz="1400" b="1" kern="1200" dirty="0"/>
        </a:p>
      </dsp:txBody>
      <dsp:txXfrm>
        <a:off x="1688837" y="0"/>
        <a:ext cx="1623534" cy="883683"/>
      </dsp:txXfrm>
    </dsp:sp>
    <dsp:sp modelId="{14F389E2-A517-47AA-861B-BFB4DC213BB6}">
      <dsp:nvSpPr>
        <dsp:cNvPr id="0" name=""/>
        <dsp:cNvSpPr/>
      </dsp:nvSpPr>
      <dsp:spPr>
        <a:xfrm>
          <a:off x="2101957" y="1157204"/>
          <a:ext cx="1087219" cy="841603"/>
        </a:xfrm>
        <a:prstGeom prst="upArrow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E9BFCA-3040-4D59-9E36-9DD578C1F252}">
      <dsp:nvSpPr>
        <dsp:cNvPr id="0" name=""/>
        <dsp:cNvSpPr/>
      </dsp:nvSpPr>
      <dsp:spPr>
        <a:xfrm>
          <a:off x="432046" y="993403"/>
          <a:ext cx="1497498" cy="883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Incertezas?</a:t>
          </a:r>
          <a:endParaRPr lang="pt-BR" sz="1400" b="1" kern="1200" dirty="0"/>
        </a:p>
      </dsp:txBody>
      <dsp:txXfrm>
        <a:off x="432046" y="993403"/>
        <a:ext cx="1497498" cy="8836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1F5ED-4004-40EA-AC79-1325F58C62A4}">
      <dsp:nvSpPr>
        <dsp:cNvPr id="0" name=""/>
        <dsp:cNvSpPr/>
      </dsp:nvSpPr>
      <dsp:spPr>
        <a:xfrm>
          <a:off x="2073113" y="913882"/>
          <a:ext cx="2276690" cy="2276690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Ameaças emergentes</a:t>
          </a:r>
          <a:endParaRPr lang="pt-BR" sz="1800" b="1" kern="1200" dirty="0"/>
        </a:p>
      </dsp:txBody>
      <dsp:txXfrm>
        <a:off x="2406527" y="1247296"/>
        <a:ext cx="1609862" cy="1609862"/>
      </dsp:txXfrm>
    </dsp:sp>
    <dsp:sp modelId="{4444DFB7-9421-4858-8844-DFCADCBD5B3B}">
      <dsp:nvSpPr>
        <dsp:cNvPr id="0" name=""/>
        <dsp:cNvSpPr/>
      </dsp:nvSpPr>
      <dsp:spPr>
        <a:xfrm>
          <a:off x="2232265" y="-371860"/>
          <a:ext cx="1958386" cy="1882879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Aumento da complexidade dos casos</a:t>
          </a:r>
          <a:endParaRPr lang="pt-BR" sz="1400" kern="1200" dirty="0"/>
        </a:p>
      </dsp:txBody>
      <dsp:txXfrm>
        <a:off x="2519064" y="-96119"/>
        <a:ext cx="1384788" cy="1331397"/>
      </dsp:txXfrm>
    </dsp:sp>
    <dsp:sp modelId="{C892D44F-7753-47AD-9BC9-AE53179436BA}">
      <dsp:nvSpPr>
        <dsp:cNvPr id="0" name=""/>
        <dsp:cNvSpPr/>
      </dsp:nvSpPr>
      <dsp:spPr>
        <a:xfrm>
          <a:off x="3979155" y="1110788"/>
          <a:ext cx="2011695" cy="1882879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Resistência microbiana</a:t>
          </a:r>
          <a:endParaRPr lang="pt-BR" sz="1400" kern="1200" dirty="0"/>
        </a:p>
      </dsp:txBody>
      <dsp:txXfrm>
        <a:off x="4273761" y="1386529"/>
        <a:ext cx="1422483" cy="1331397"/>
      </dsp:txXfrm>
    </dsp:sp>
    <dsp:sp modelId="{DBC5BE99-EDC3-43AB-A320-8E72AC8F8680}">
      <dsp:nvSpPr>
        <dsp:cNvPr id="0" name=""/>
        <dsp:cNvSpPr/>
      </dsp:nvSpPr>
      <dsp:spPr>
        <a:xfrm>
          <a:off x="2201484" y="2593437"/>
          <a:ext cx="2019948" cy="1882879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Recursos restritos</a:t>
          </a:r>
          <a:endParaRPr lang="pt-BR" sz="1400" kern="1200" dirty="0"/>
        </a:p>
      </dsp:txBody>
      <dsp:txXfrm>
        <a:off x="2497299" y="2869178"/>
        <a:ext cx="1428318" cy="1331397"/>
      </dsp:txXfrm>
    </dsp:sp>
    <dsp:sp modelId="{440DC354-9261-48AD-9E57-889AA1BC626B}">
      <dsp:nvSpPr>
        <dsp:cNvPr id="0" name=""/>
        <dsp:cNvSpPr/>
      </dsp:nvSpPr>
      <dsp:spPr>
        <a:xfrm>
          <a:off x="480500" y="1110788"/>
          <a:ext cx="1903529" cy="1882879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Aumento complexidade do cuidado</a:t>
          </a:r>
          <a:endParaRPr lang="pt-BR" sz="1400" kern="1200" dirty="0"/>
        </a:p>
      </dsp:txBody>
      <dsp:txXfrm>
        <a:off x="759265" y="1386529"/>
        <a:ext cx="1345999" cy="13313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0CAA30-19D1-4892-A55C-ACEB3B90786A}">
      <dsp:nvSpPr>
        <dsp:cNvPr id="0" name=""/>
        <dsp:cNvSpPr/>
      </dsp:nvSpPr>
      <dsp:spPr>
        <a:xfrm>
          <a:off x="3032" y="716980"/>
          <a:ext cx="1823265" cy="54348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Abordagem sistêmica</a:t>
          </a:r>
          <a:endParaRPr lang="pt-BR" sz="1500" kern="1200" dirty="0"/>
        </a:p>
      </dsp:txBody>
      <dsp:txXfrm>
        <a:off x="3032" y="716980"/>
        <a:ext cx="1823265" cy="543489"/>
      </dsp:txXfrm>
    </dsp:sp>
    <dsp:sp modelId="{F9BD6F4E-9102-4199-9244-0A0170D77F77}">
      <dsp:nvSpPr>
        <dsp:cNvPr id="0" name=""/>
        <dsp:cNvSpPr/>
      </dsp:nvSpPr>
      <dsp:spPr>
        <a:xfrm>
          <a:off x="3032" y="1260469"/>
          <a:ext cx="1823265" cy="107055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/>
            <a:t>Engenharia de sistemas</a:t>
          </a:r>
          <a:endParaRPr lang="pt-B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/>
            <a:t>Transformação sistêmica</a:t>
          </a:r>
          <a:endParaRPr lang="pt-BR" sz="1500" kern="1200" dirty="0"/>
        </a:p>
      </dsp:txBody>
      <dsp:txXfrm>
        <a:off x="3032" y="1260469"/>
        <a:ext cx="1823265" cy="1070550"/>
      </dsp:txXfrm>
    </dsp:sp>
    <dsp:sp modelId="{66D83EC3-4525-4CF5-A9FC-1A633A15A7C3}">
      <dsp:nvSpPr>
        <dsp:cNvPr id="0" name=""/>
        <dsp:cNvSpPr/>
      </dsp:nvSpPr>
      <dsp:spPr>
        <a:xfrm>
          <a:off x="2081554" y="716980"/>
          <a:ext cx="1823265" cy="54348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Baseada em cultura</a:t>
          </a:r>
          <a:endParaRPr lang="pt-BR" sz="1500" kern="1200" dirty="0"/>
        </a:p>
      </dsp:txBody>
      <dsp:txXfrm>
        <a:off x="2081554" y="716980"/>
        <a:ext cx="1823265" cy="543489"/>
      </dsp:txXfrm>
    </dsp:sp>
    <dsp:sp modelId="{ADAD016D-F2ED-4FA2-874F-2B196F225B52}">
      <dsp:nvSpPr>
        <dsp:cNvPr id="0" name=""/>
        <dsp:cNvSpPr/>
      </dsp:nvSpPr>
      <dsp:spPr>
        <a:xfrm>
          <a:off x="2081554" y="1260469"/>
          <a:ext cx="1823265" cy="107055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/>
            <a:t>Melhorias sustentadas</a:t>
          </a:r>
          <a:endParaRPr lang="pt-B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/>
            <a:t>Cultura justa</a:t>
          </a:r>
          <a:endParaRPr lang="pt-BR" sz="1500" kern="1200" dirty="0"/>
        </a:p>
      </dsp:txBody>
      <dsp:txXfrm>
        <a:off x="2081554" y="1260469"/>
        <a:ext cx="1823265" cy="1070550"/>
      </dsp:txXfrm>
    </dsp:sp>
    <dsp:sp modelId="{AFE147EC-50EE-4784-8192-AFFEF669AB15}">
      <dsp:nvSpPr>
        <dsp:cNvPr id="0" name=""/>
        <dsp:cNvSpPr/>
      </dsp:nvSpPr>
      <dsp:spPr>
        <a:xfrm>
          <a:off x="4160076" y="716980"/>
          <a:ext cx="1823265" cy="54348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Soluções Inclusivas</a:t>
          </a:r>
          <a:endParaRPr lang="pt-BR" sz="1500" kern="1200" dirty="0"/>
        </a:p>
      </dsp:txBody>
      <dsp:txXfrm>
        <a:off x="4160076" y="716980"/>
        <a:ext cx="1823265" cy="543489"/>
      </dsp:txXfrm>
    </dsp:sp>
    <dsp:sp modelId="{08982B95-302C-42B6-B9F1-853257A0C72E}">
      <dsp:nvSpPr>
        <dsp:cNvPr id="0" name=""/>
        <dsp:cNvSpPr/>
      </dsp:nvSpPr>
      <dsp:spPr>
        <a:xfrm>
          <a:off x="4160076" y="1260469"/>
          <a:ext cx="1823265" cy="107055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/>
            <a:t>Paciente </a:t>
          </a:r>
          <a:endParaRPr lang="pt-B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/>
            <a:t>Equipe</a:t>
          </a:r>
          <a:endParaRPr lang="pt-BR" sz="1500" kern="1200" dirty="0"/>
        </a:p>
      </dsp:txBody>
      <dsp:txXfrm>
        <a:off x="4160076" y="1260469"/>
        <a:ext cx="1823265" cy="1070550"/>
      </dsp:txXfrm>
    </dsp:sp>
    <dsp:sp modelId="{D502D548-94BD-428E-A508-4FD50B80FE4B}">
      <dsp:nvSpPr>
        <dsp:cNvPr id="0" name=""/>
        <dsp:cNvSpPr/>
      </dsp:nvSpPr>
      <dsp:spPr>
        <a:xfrm>
          <a:off x="6238598" y="716980"/>
          <a:ext cx="1823265" cy="54348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Evidência científica</a:t>
          </a:r>
          <a:endParaRPr lang="pt-BR" sz="1500" kern="1200" dirty="0"/>
        </a:p>
      </dsp:txBody>
      <dsp:txXfrm>
        <a:off x="6238598" y="716980"/>
        <a:ext cx="1823265" cy="543489"/>
      </dsp:txXfrm>
    </dsp:sp>
    <dsp:sp modelId="{F1968473-9B37-4C6F-8FC5-EC3C0E6BB3F0}">
      <dsp:nvSpPr>
        <dsp:cNvPr id="0" name=""/>
        <dsp:cNvSpPr/>
      </dsp:nvSpPr>
      <dsp:spPr>
        <a:xfrm>
          <a:off x="6238598" y="1260469"/>
          <a:ext cx="1823265" cy="107055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/>
            <a:t>Conhecimento em evolução</a:t>
          </a:r>
          <a:endParaRPr lang="pt-B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/>
            <a:t>Construir evidências</a:t>
          </a:r>
          <a:endParaRPr lang="pt-BR" sz="1500" kern="1200" dirty="0"/>
        </a:p>
      </dsp:txBody>
      <dsp:txXfrm>
        <a:off x="6238598" y="1260469"/>
        <a:ext cx="1823265" cy="10705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E9F299-6BE3-4509-9109-6AC36B4EC85A}">
      <dsp:nvSpPr>
        <dsp:cNvPr id="0" name=""/>
        <dsp:cNvSpPr/>
      </dsp:nvSpPr>
      <dsp:spPr>
        <a:xfrm>
          <a:off x="2332" y="0"/>
          <a:ext cx="1516284" cy="4064000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Regulação e Governança</a:t>
          </a:r>
          <a:endParaRPr lang="pt-BR" sz="1400" kern="1200" dirty="0"/>
        </a:p>
      </dsp:txBody>
      <dsp:txXfrm>
        <a:off x="2332" y="0"/>
        <a:ext cx="1516284" cy="1219200"/>
      </dsp:txXfrm>
    </dsp:sp>
    <dsp:sp modelId="{3EE3078A-24B4-49AD-B253-1509B6F89CDA}">
      <dsp:nvSpPr>
        <dsp:cNvPr id="0" name=""/>
        <dsp:cNvSpPr/>
      </dsp:nvSpPr>
      <dsp:spPr>
        <a:xfrm>
          <a:off x="60807" y="1219398"/>
          <a:ext cx="1399334" cy="39017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Oportunidade</a:t>
          </a:r>
          <a:endParaRPr lang="pt-BR" sz="1100" kern="1200" dirty="0"/>
        </a:p>
      </dsp:txBody>
      <dsp:txXfrm>
        <a:off x="72235" y="1230826"/>
        <a:ext cx="1376478" cy="367321"/>
      </dsp:txXfrm>
    </dsp:sp>
    <dsp:sp modelId="{23E46FB6-F774-4CC6-A43D-B7820D79F5E0}">
      <dsp:nvSpPr>
        <dsp:cNvPr id="0" name=""/>
        <dsp:cNvSpPr/>
      </dsp:nvSpPr>
      <dsp:spPr>
        <a:xfrm>
          <a:off x="60807" y="1669603"/>
          <a:ext cx="1399334" cy="39017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Coerência</a:t>
          </a:r>
          <a:endParaRPr lang="pt-BR" sz="1100" kern="1200" dirty="0"/>
        </a:p>
      </dsp:txBody>
      <dsp:txXfrm>
        <a:off x="72235" y="1681031"/>
        <a:ext cx="1376478" cy="367321"/>
      </dsp:txXfrm>
    </dsp:sp>
    <dsp:sp modelId="{0A88CD6B-B55E-4379-8A2C-622DA9F713E4}">
      <dsp:nvSpPr>
        <dsp:cNvPr id="0" name=""/>
        <dsp:cNvSpPr/>
      </dsp:nvSpPr>
      <dsp:spPr>
        <a:xfrm>
          <a:off x="60807" y="2119808"/>
          <a:ext cx="1399334" cy="39017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Foco</a:t>
          </a:r>
          <a:endParaRPr lang="pt-BR" sz="1100" kern="1200" dirty="0"/>
        </a:p>
      </dsp:txBody>
      <dsp:txXfrm>
        <a:off x="72235" y="2131236"/>
        <a:ext cx="1376478" cy="367321"/>
      </dsp:txXfrm>
    </dsp:sp>
    <dsp:sp modelId="{52494189-46C0-4333-8777-6A1E02B269D3}">
      <dsp:nvSpPr>
        <dsp:cNvPr id="0" name=""/>
        <dsp:cNvSpPr/>
      </dsp:nvSpPr>
      <dsp:spPr>
        <a:xfrm>
          <a:off x="60807" y="2570013"/>
          <a:ext cx="1399334" cy="39017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Transparência</a:t>
          </a:r>
          <a:endParaRPr lang="pt-BR" sz="1100" kern="1200" dirty="0"/>
        </a:p>
      </dsp:txBody>
      <dsp:txXfrm>
        <a:off x="72235" y="2581441"/>
        <a:ext cx="1376478" cy="367321"/>
      </dsp:txXfrm>
    </dsp:sp>
    <dsp:sp modelId="{609B020E-F8F9-4F70-923A-BD62E430AA1F}">
      <dsp:nvSpPr>
        <dsp:cNvPr id="0" name=""/>
        <dsp:cNvSpPr/>
      </dsp:nvSpPr>
      <dsp:spPr>
        <a:xfrm>
          <a:off x="85026" y="3020218"/>
          <a:ext cx="1350895" cy="39017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Responsabilidade </a:t>
          </a:r>
          <a:endParaRPr lang="pt-BR" sz="1100" kern="1200" dirty="0"/>
        </a:p>
      </dsp:txBody>
      <dsp:txXfrm>
        <a:off x="96454" y="3031646"/>
        <a:ext cx="1328039" cy="367321"/>
      </dsp:txXfrm>
    </dsp:sp>
    <dsp:sp modelId="{4868A643-111F-4D72-8510-0BA5420B7509}">
      <dsp:nvSpPr>
        <dsp:cNvPr id="0" name=""/>
        <dsp:cNvSpPr/>
      </dsp:nvSpPr>
      <dsp:spPr>
        <a:xfrm>
          <a:off x="60807" y="3470423"/>
          <a:ext cx="1399334" cy="39017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Agilidade</a:t>
          </a:r>
          <a:endParaRPr lang="pt-BR" sz="1100" kern="1200" dirty="0"/>
        </a:p>
      </dsp:txBody>
      <dsp:txXfrm>
        <a:off x="72235" y="3481851"/>
        <a:ext cx="1376478" cy="367321"/>
      </dsp:txXfrm>
    </dsp:sp>
    <dsp:sp modelId="{914AF375-9944-4C34-9847-D1D1AE1B3D10}">
      <dsp:nvSpPr>
        <dsp:cNvPr id="0" name=""/>
        <dsp:cNvSpPr/>
      </dsp:nvSpPr>
      <dsp:spPr>
        <a:xfrm>
          <a:off x="1621754" y="0"/>
          <a:ext cx="1375164" cy="4064000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Liderança</a:t>
          </a:r>
          <a:endParaRPr lang="pt-BR" sz="1400" kern="1200" dirty="0"/>
        </a:p>
      </dsp:txBody>
      <dsp:txXfrm>
        <a:off x="1621754" y="0"/>
        <a:ext cx="1375164" cy="1219200"/>
      </dsp:txXfrm>
    </dsp:sp>
    <dsp:sp modelId="{FD3B2AF2-F112-4076-B0D5-DA65D8967FCF}">
      <dsp:nvSpPr>
        <dsp:cNvPr id="0" name=""/>
        <dsp:cNvSpPr/>
      </dsp:nvSpPr>
      <dsp:spPr>
        <a:xfrm>
          <a:off x="1759270" y="1219299"/>
          <a:ext cx="1100131" cy="59203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Políticas e Sistemas de saúde </a:t>
          </a:r>
          <a:endParaRPr lang="pt-BR" sz="1100" kern="1200" dirty="0"/>
        </a:p>
      </dsp:txBody>
      <dsp:txXfrm>
        <a:off x="1776610" y="1236639"/>
        <a:ext cx="1065451" cy="557358"/>
      </dsp:txXfrm>
    </dsp:sp>
    <dsp:sp modelId="{EC1E726A-8E02-4A59-83E5-C39902165E59}">
      <dsp:nvSpPr>
        <dsp:cNvPr id="0" name=""/>
        <dsp:cNvSpPr/>
      </dsp:nvSpPr>
      <dsp:spPr>
        <a:xfrm>
          <a:off x="1718373" y="1902420"/>
          <a:ext cx="1181926" cy="59203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Organizacional (</a:t>
          </a:r>
          <a:r>
            <a:rPr lang="pt-BR" sz="1100" kern="1200" dirty="0" err="1" smtClean="0"/>
            <a:t>board</a:t>
          </a:r>
          <a:r>
            <a:rPr lang="pt-BR" sz="1100" kern="1200" dirty="0" smtClean="0"/>
            <a:t>)</a:t>
          </a:r>
          <a:endParaRPr lang="pt-BR" sz="1100" kern="1200" dirty="0"/>
        </a:p>
      </dsp:txBody>
      <dsp:txXfrm>
        <a:off x="1735713" y="1919760"/>
        <a:ext cx="1147246" cy="557358"/>
      </dsp:txXfrm>
    </dsp:sp>
    <dsp:sp modelId="{965F80FA-0CA8-40AD-8FB5-D832456BEA58}">
      <dsp:nvSpPr>
        <dsp:cNvPr id="0" name=""/>
        <dsp:cNvSpPr/>
      </dsp:nvSpPr>
      <dsp:spPr>
        <a:xfrm>
          <a:off x="1759270" y="2585541"/>
          <a:ext cx="1100131" cy="59203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Clínica</a:t>
          </a:r>
          <a:endParaRPr lang="pt-BR" sz="1100" kern="1200" dirty="0"/>
        </a:p>
      </dsp:txBody>
      <dsp:txXfrm>
        <a:off x="1776610" y="2602881"/>
        <a:ext cx="1065451" cy="557358"/>
      </dsp:txXfrm>
    </dsp:sp>
    <dsp:sp modelId="{5BD85555-041D-4699-91C2-0BFC28ACCD93}">
      <dsp:nvSpPr>
        <dsp:cNvPr id="0" name=""/>
        <dsp:cNvSpPr/>
      </dsp:nvSpPr>
      <dsp:spPr>
        <a:xfrm>
          <a:off x="1718373" y="3268662"/>
          <a:ext cx="1181926" cy="59203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Pacientes e cuidadores </a:t>
          </a:r>
          <a:endParaRPr lang="pt-BR" sz="1100" kern="1200" dirty="0"/>
        </a:p>
      </dsp:txBody>
      <dsp:txXfrm>
        <a:off x="1735713" y="3286002"/>
        <a:ext cx="1147246" cy="557358"/>
      </dsp:txXfrm>
    </dsp:sp>
    <dsp:sp modelId="{DE3E6B07-5FF4-4A85-9262-E68219060851}">
      <dsp:nvSpPr>
        <dsp:cNvPr id="0" name=""/>
        <dsp:cNvSpPr/>
      </dsp:nvSpPr>
      <dsp:spPr>
        <a:xfrm>
          <a:off x="3100056" y="0"/>
          <a:ext cx="1375164" cy="4064000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Educação e Treinamento</a:t>
          </a:r>
          <a:endParaRPr lang="pt-BR" sz="1400" kern="1200" dirty="0"/>
        </a:p>
      </dsp:txBody>
      <dsp:txXfrm>
        <a:off x="3100056" y="0"/>
        <a:ext cx="1375164" cy="1219200"/>
      </dsp:txXfrm>
    </dsp:sp>
    <dsp:sp modelId="{9222F27C-2644-43AE-8683-0E12EA491A05}">
      <dsp:nvSpPr>
        <dsp:cNvPr id="0" name=""/>
        <dsp:cNvSpPr/>
      </dsp:nvSpPr>
      <dsp:spPr>
        <a:xfrm>
          <a:off x="3237572" y="1220390"/>
          <a:ext cx="1100131" cy="122535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Formação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(conhecimento interpessoal)</a:t>
          </a:r>
          <a:endParaRPr lang="pt-BR" sz="1000" kern="1200" dirty="0"/>
        </a:p>
      </dsp:txBody>
      <dsp:txXfrm>
        <a:off x="3269794" y="1252612"/>
        <a:ext cx="1035687" cy="1160907"/>
      </dsp:txXfrm>
    </dsp:sp>
    <dsp:sp modelId="{6CD9B905-137F-4611-9779-0CA4E2DCA13F}">
      <dsp:nvSpPr>
        <dsp:cNvPr id="0" name=""/>
        <dsp:cNvSpPr/>
      </dsp:nvSpPr>
      <dsp:spPr>
        <a:xfrm>
          <a:off x="3164650" y="2634257"/>
          <a:ext cx="1245976" cy="122535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Transformação da prática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(hierarquias, cultura da culpa, medo)</a:t>
          </a:r>
          <a:endParaRPr lang="pt-BR" sz="1000" kern="1200" dirty="0"/>
        </a:p>
      </dsp:txBody>
      <dsp:txXfrm>
        <a:off x="3200539" y="2670146"/>
        <a:ext cx="1174198" cy="1153573"/>
      </dsp:txXfrm>
    </dsp:sp>
    <dsp:sp modelId="{6A4DBEFB-CF4A-43BD-8B32-2A90EDA6EE98}">
      <dsp:nvSpPr>
        <dsp:cNvPr id="0" name=""/>
        <dsp:cNvSpPr/>
      </dsp:nvSpPr>
      <dsp:spPr>
        <a:xfrm>
          <a:off x="4578358" y="0"/>
          <a:ext cx="1375164" cy="4064000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Informação </a:t>
          </a:r>
          <a:endParaRPr lang="pt-BR" sz="1400" kern="1200" dirty="0"/>
        </a:p>
      </dsp:txBody>
      <dsp:txXfrm>
        <a:off x="4578358" y="0"/>
        <a:ext cx="1375164" cy="1219200"/>
      </dsp:txXfrm>
    </dsp:sp>
    <dsp:sp modelId="{99C3ADC5-865D-4094-A10E-94FC2C56AC95}">
      <dsp:nvSpPr>
        <dsp:cNvPr id="0" name=""/>
        <dsp:cNvSpPr/>
      </dsp:nvSpPr>
      <dsp:spPr>
        <a:xfrm>
          <a:off x="4715874" y="1220531"/>
          <a:ext cx="1100131" cy="56948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Mensuração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(Reativo e Ativo) </a:t>
          </a:r>
          <a:endParaRPr lang="pt-BR" sz="1100" kern="1200" dirty="0"/>
        </a:p>
      </dsp:txBody>
      <dsp:txXfrm>
        <a:off x="4732553" y="1237210"/>
        <a:ext cx="1066773" cy="536122"/>
      </dsp:txXfrm>
    </dsp:sp>
    <dsp:sp modelId="{90AF4DEE-00D3-4425-A8A0-DD907F251FBD}">
      <dsp:nvSpPr>
        <dsp:cNvPr id="0" name=""/>
        <dsp:cNvSpPr/>
      </dsp:nvSpPr>
      <dsp:spPr>
        <a:xfrm>
          <a:off x="4715874" y="1881988"/>
          <a:ext cx="1100131" cy="59784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Análise </a:t>
          </a:r>
          <a:endParaRPr lang="pt-BR" sz="1100" kern="1200" dirty="0"/>
        </a:p>
      </dsp:txBody>
      <dsp:txXfrm>
        <a:off x="4733384" y="1899498"/>
        <a:ext cx="1065111" cy="562822"/>
      </dsp:txXfrm>
    </dsp:sp>
    <dsp:sp modelId="{E406A5AF-0BD6-4663-A9F8-13DF7A4B112C}">
      <dsp:nvSpPr>
        <dsp:cNvPr id="0" name=""/>
        <dsp:cNvSpPr/>
      </dsp:nvSpPr>
      <dsp:spPr>
        <a:xfrm>
          <a:off x="4715874" y="2571807"/>
          <a:ext cx="1100131" cy="59784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Compreensão </a:t>
          </a:r>
          <a:endParaRPr lang="pt-BR" sz="1100" kern="1200" dirty="0"/>
        </a:p>
      </dsp:txBody>
      <dsp:txXfrm>
        <a:off x="4733384" y="2589317"/>
        <a:ext cx="1065111" cy="562822"/>
      </dsp:txXfrm>
    </dsp:sp>
    <dsp:sp modelId="{E068C200-2E6F-47A2-B951-5B400D51DEE5}">
      <dsp:nvSpPr>
        <dsp:cNvPr id="0" name=""/>
        <dsp:cNvSpPr/>
      </dsp:nvSpPr>
      <dsp:spPr>
        <a:xfrm>
          <a:off x="4715874" y="3261625"/>
          <a:ext cx="1100131" cy="59784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Novo conhecimento</a:t>
          </a:r>
          <a:endParaRPr lang="pt-BR" sz="1100" kern="1200" dirty="0"/>
        </a:p>
      </dsp:txBody>
      <dsp:txXfrm>
        <a:off x="4733384" y="3279135"/>
        <a:ext cx="1065111" cy="562822"/>
      </dsp:txXfrm>
    </dsp:sp>
    <dsp:sp modelId="{73F1698E-392D-4017-9943-B41D2C42360B}">
      <dsp:nvSpPr>
        <dsp:cNvPr id="0" name=""/>
        <dsp:cNvSpPr/>
      </dsp:nvSpPr>
      <dsp:spPr>
        <a:xfrm>
          <a:off x="6058145" y="0"/>
          <a:ext cx="1375164" cy="4064000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Saúde digital</a:t>
          </a:r>
          <a:endParaRPr lang="pt-BR" sz="1400" kern="1200" dirty="0"/>
        </a:p>
      </dsp:txBody>
      <dsp:txXfrm>
        <a:off x="6058145" y="0"/>
        <a:ext cx="1375164" cy="1219200"/>
      </dsp:txXfrm>
    </dsp:sp>
    <dsp:sp modelId="{D7F1637C-3693-4B0F-B71F-7291AE50D05C}">
      <dsp:nvSpPr>
        <dsp:cNvPr id="0" name=""/>
        <dsp:cNvSpPr/>
      </dsp:nvSpPr>
      <dsp:spPr>
        <a:xfrm>
          <a:off x="6194176" y="1220390"/>
          <a:ext cx="1100131" cy="122535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Soluções potenciais</a:t>
          </a:r>
          <a:endParaRPr lang="pt-BR" sz="1100" kern="1200" dirty="0"/>
        </a:p>
      </dsp:txBody>
      <dsp:txXfrm>
        <a:off x="6226398" y="1252612"/>
        <a:ext cx="1035687" cy="1160907"/>
      </dsp:txXfrm>
    </dsp:sp>
    <dsp:sp modelId="{E283F632-5008-4A70-B123-405E8B4FF3E4}">
      <dsp:nvSpPr>
        <dsp:cNvPr id="0" name=""/>
        <dsp:cNvSpPr/>
      </dsp:nvSpPr>
      <dsp:spPr>
        <a:xfrm>
          <a:off x="6194176" y="2634257"/>
          <a:ext cx="1100131" cy="122535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Eficácia monitorada</a:t>
          </a:r>
          <a:endParaRPr lang="pt-BR" sz="1100" kern="1200" dirty="0"/>
        </a:p>
      </dsp:txBody>
      <dsp:txXfrm>
        <a:off x="6226398" y="2666479"/>
        <a:ext cx="1035687" cy="1160907"/>
      </dsp:txXfrm>
    </dsp:sp>
    <dsp:sp modelId="{526C6EAC-E2FF-430F-A0E7-DED800E7C7F5}">
      <dsp:nvSpPr>
        <dsp:cNvPr id="0" name=""/>
        <dsp:cNvSpPr/>
      </dsp:nvSpPr>
      <dsp:spPr>
        <a:xfrm>
          <a:off x="7534962" y="0"/>
          <a:ext cx="1375164" cy="4064000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Modelos comportamentais</a:t>
          </a:r>
          <a:endParaRPr lang="pt-BR" sz="1400" kern="1200" dirty="0"/>
        </a:p>
      </dsp:txBody>
      <dsp:txXfrm>
        <a:off x="7534962" y="0"/>
        <a:ext cx="1375164" cy="1219200"/>
      </dsp:txXfrm>
    </dsp:sp>
    <dsp:sp modelId="{F43A463C-72D2-4529-9546-0F061253F188}">
      <dsp:nvSpPr>
        <dsp:cNvPr id="0" name=""/>
        <dsp:cNvSpPr/>
      </dsp:nvSpPr>
      <dsp:spPr>
        <a:xfrm>
          <a:off x="7672479" y="1220390"/>
          <a:ext cx="1100131" cy="122535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Intenção </a:t>
          </a:r>
          <a:endParaRPr lang="pt-BR" sz="1100" kern="1200" dirty="0"/>
        </a:p>
      </dsp:txBody>
      <dsp:txXfrm>
        <a:off x="7704701" y="1252612"/>
        <a:ext cx="1035687" cy="1160907"/>
      </dsp:txXfrm>
    </dsp:sp>
    <dsp:sp modelId="{4B86E098-8C40-4097-A248-4BAEEF46A9CE}">
      <dsp:nvSpPr>
        <dsp:cNvPr id="0" name=""/>
        <dsp:cNvSpPr/>
      </dsp:nvSpPr>
      <dsp:spPr>
        <a:xfrm>
          <a:off x="7672479" y="2634257"/>
          <a:ext cx="1100131" cy="122535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Prática real</a:t>
          </a:r>
          <a:endParaRPr lang="pt-BR" sz="1100" kern="1200" dirty="0"/>
        </a:p>
      </dsp:txBody>
      <dsp:txXfrm>
        <a:off x="7704701" y="2666479"/>
        <a:ext cx="1035687" cy="116090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F2BFF-FF33-478F-93C7-58F202FC0F3E}">
      <dsp:nvSpPr>
        <dsp:cNvPr id="0" name=""/>
        <dsp:cNvSpPr/>
      </dsp:nvSpPr>
      <dsp:spPr>
        <a:xfrm>
          <a:off x="-6100658" y="-933408"/>
          <a:ext cx="7262218" cy="7262218"/>
        </a:xfrm>
        <a:prstGeom prst="blockArc">
          <a:avLst>
            <a:gd name="adj1" fmla="val 18900000"/>
            <a:gd name="adj2" fmla="val 2700000"/>
            <a:gd name="adj3" fmla="val 297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EE4F84-C599-44EF-B026-694A24AA49F7}">
      <dsp:nvSpPr>
        <dsp:cNvPr id="0" name=""/>
        <dsp:cNvSpPr/>
      </dsp:nvSpPr>
      <dsp:spPr>
        <a:xfrm>
          <a:off x="607922" y="414798"/>
          <a:ext cx="7329287" cy="8300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883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 Propósito do sistema de “</a:t>
          </a:r>
          <a:r>
            <a:rPr lang="pt-BR" sz="1800" kern="1200" dirty="0" err="1" smtClean="0"/>
            <a:t>reports</a:t>
          </a:r>
          <a:r>
            <a:rPr lang="pt-BR" sz="1800" kern="1200" dirty="0" smtClean="0"/>
            <a:t>” de incidentes</a:t>
          </a:r>
          <a:endParaRPr lang="pt-BR" sz="1800" kern="1200" dirty="0"/>
        </a:p>
      </dsp:txBody>
      <dsp:txXfrm>
        <a:off x="607922" y="414798"/>
        <a:ext cx="7329287" cy="830028"/>
      </dsp:txXfrm>
    </dsp:sp>
    <dsp:sp modelId="{F44C8AE7-AB58-4AFA-A934-0EFABEFE43DD}">
      <dsp:nvSpPr>
        <dsp:cNvPr id="0" name=""/>
        <dsp:cNvSpPr/>
      </dsp:nvSpPr>
      <dsp:spPr>
        <a:xfrm>
          <a:off x="89154" y="311044"/>
          <a:ext cx="1037535" cy="10375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5C474A-5DB8-4BD3-9C8B-83BD18BFCE20}">
      <dsp:nvSpPr>
        <dsp:cNvPr id="0" name=""/>
        <dsp:cNvSpPr/>
      </dsp:nvSpPr>
      <dsp:spPr>
        <a:xfrm>
          <a:off x="1083796" y="1660056"/>
          <a:ext cx="6853412" cy="8300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883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 uso da experiência com sistema de “</a:t>
          </a:r>
          <a:r>
            <a:rPr lang="pt-BR" sz="1800" kern="1200" dirty="0" err="1" smtClean="0"/>
            <a:t>reports</a:t>
          </a:r>
          <a:r>
            <a:rPr lang="pt-BR" sz="1800" kern="1200" dirty="0" smtClean="0"/>
            <a:t>”</a:t>
          </a:r>
          <a:endParaRPr lang="pt-BR" sz="1800" kern="1200" dirty="0"/>
        </a:p>
      </dsp:txBody>
      <dsp:txXfrm>
        <a:off x="1083796" y="1660056"/>
        <a:ext cx="6853412" cy="830028"/>
      </dsp:txXfrm>
    </dsp:sp>
    <dsp:sp modelId="{613F80BC-B1BB-42A6-A6A5-161AA912BA9A}">
      <dsp:nvSpPr>
        <dsp:cNvPr id="0" name=""/>
        <dsp:cNvSpPr/>
      </dsp:nvSpPr>
      <dsp:spPr>
        <a:xfrm>
          <a:off x="565028" y="1556303"/>
          <a:ext cx="1037535" cy="10375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E366FF-7BD7-400B-BC1D-F8E4D124090D}">
      <dsp:nvSpPr>
        <dsp:cNvPr id="0" name=""/>
        <dsp:cNvSpPr/>
      </dsp:nvSpPr>
      <dsp:spPr>
        <a:xfrm>
          <a:off x="1083796" y="2905315"/>
          <a:ext cx="6853412" cy="8300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883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Qualidade da informação e análise</a:t>
          </a:r>
          <a:endParaRPr lang="pt-BR" sz="1800" kern="1200" dirty="0"/>
        </a:p>
      </dsp:txBody>
      <dsp:txXfrm>
        <a:off x="1083796" y="2905315"/>
        <a:ext cx="6853412" cy="830028"/>
      </dsp:txXfrm>
    </dsp:sp>
    <dsp:sp modelId="{8047C166-4DB0-43B2-9A16-1B7732FC0296}">
      <dsp:nvSpPr>
        <dsp:cNvPr id="0" name=""/>
        <dsp:cNvSpPr/>
      </dsp:nvSpPr>
      <dsp:spPr>
        <a:xfrm>
          <a:off x="565028" y="2801561"/>
          <a:ext cx="1037535" cy="10375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5C173E-A727-4A7A-8D96-7714AB592F89}">
      <dsp:nvSpPr>
        <dsp:cNvPr id="0" name=""/>
        <dsp:cNvSpPr/>
      </dsp:nvSpPr>
      <dsp:spPr>
        <a:xfrm>
          <a:off x="607922" y="4150574"/>
          <a:ext cx="7329287" cy="8300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883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Feedback efetivo para aprendizagem</a:t>
          </a:r>
          <a:endParaRPr lang="pt-BR" sz="1800" kern="1200" dirty="0"/>
        </a:p>
      </dsp:txBody>
      <dsp:txXfrm>
        <a:off x="607922" y="4150574"/>
        <a:ext cx="7329287" cy="830028"/>
      </dsp:txXfrm>
    </dsp:sp>
    <dsp:sp modelId="{47008E26-0E53-44EA-8E80-274F90F8EE9F}">
      <dsp:nvSpPr>
        <dsp:cNvPr id="0" name=""/>
        <dsp:cNvSpPr/>
      </dsp:nvSpPr>
      <dsp:spPr>
        <a:xfrm>
          <a:off x="89154" y="4046820"/>
          <a:ext cx="1037535" cy="10375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D664F8-EE47-47E9-A96E-6B041ABEAC12}">
      <dsp:nvSpPr>
        <dsp:cNvPr id="0" name=""/>
        <dsp:cNvSpPr/>
      </dsp:nvSpPr>
      <dsp:spPr>
        <a:xfrm>
          <a:off x="922734" y="1884"/>
          <a:ext cx="1771054" cy="1062632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solidFill>
            <a:srgbClr val="FF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Padronização rígida</a:t>
          </a:r>
          <a:endParaRPr lang="pt-BR" sz="1600" kern="1200" dirty="0"/>
        </a:p>
      </dsp:txBody>
      <dsp:txXfrm>
        <a:off x="953857" y="33007"/>
        <a:ext cx="1708808" cy="1000386"/>
      </dsp:txXfrm>
    </dsp:sp>
    <dsp:sp modelId="{818DB978-6875-47EB-B244-70F1C278A652}">
      <dsp:nvSpPr>
        <dsp:cNvPr id="0" name=""/>
        <dsp:cNvSpPr/>
      </dsp:nvSpPr>
      <dsp:spPr>
        <a:xfrm>
          <a:off x="2849641" y="313590"/>
          <a:ext cx="375463" cy="4392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/>
        </a:p>
      </dsp:txBody>
      <dsp:txXfrm>
        <a:off x="2849641" y="401434"/>
        <a:ext cx="262824" cy="263533"/>
      </dsp:txXfrm>
    </dsp:sp>
    <dsp:sp modelId="{C1D265E9-7842-47D5-AAF0-BF9A733B8AB0}">
      <dsp:nvSpPr>
        <dsp:cNvPr id="0" name=""/>
        <dsp:cNvSpPr/>
      </dsp:nvSpPr>
      <dsp:spPr>
        <a:xfrm>
          <a:off x="3402210" y="1884"/>
          <a:ext cx="1771054" cy="10626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Gerenciamento contínuo de flutuações</a:t>
          </a:r>
          <a:endParaRPr lang="pt-BR" sz="1600" kern="1200" dirty="0"/>
        </a:p>
      </dsp:txBody>
      <dsp:txXfrm>
        <a:off x="3433333" y="33007"/>
        <a:ext cx="1708808" cy="1000386"/>
      </dsp:txXfrm>
    </dsp:sp>
    <dsp:sp modelId="{A63ADF92-73FB-4C4B-802C-C62B40B56DCF}">
      <dsp:nvSpPr>
        <dsp:cNvPr id="0" name=""/>
        <dsp:cNvSpPr/>
      </dsp:nvSpPr>
      <dsp:spPr>
        <a:xfrm rot="5400000">
          <a:off x="4100006" y="1188491"/>
          <a:ext cx="375463" cy="4392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/>
        </a:p>
      </dsp:txBody>
      <dsp:txXfrm rot="-5400000">
        <a:off x="4155972" y="1220370"/>
        <a:ext cx="263533" cy="262824"/>
      </dsp:txXfrm>
    </dsp:sp>
    <dsp:sp modelId="{E39810E6-3E64-4A9E-805D-5D3799FA6DF7}">
      <dsp:nvSpPr>
        <dsp:cNvPr id="0" name=""/>
        <dsp:cNvSpPr/>
      </dsp:nvSpPr>
      <dsp:spPr>
        <a:xfrm>
          <a:off x="3402210" y="1772939"/>
          <a:ext cx="1771054" cy="10626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Processos interpessoais</a:t>
          </a:r>
          <a:endParaRPr lang="pt-BR" sz="1600" kern="1200" dirty="0"/>
        </a:p>
      </dsp:txBody>
      <dsp:txXfrm>
        <a:off x="3433333" y="1804062"/>
        <a:ext cx="1708808" cy="1000386"/>
      </dsp:txXfrm>
    </dsp:sp>
    <dsp:sp modelId="{1B84EEA1-60BB-47E1-9274-437E325547EF}">
      <dsp:nvSpPr>
        <dsp:cNvPr id="0" name=""/>
        <dsp:cNvSpPr/>
      </dsp:nvSpPr>
      <dsp:spPr>
        <a:xfrm rot="10800000">
          <a:off x="2870894" y="2084645"/>
          <a:ext cx="375463" cy="4392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/>
        </a:p>
      </dsp:txBody>
      <dsp:txXfrm rot="10800000">
        <a:off x="2983533" y="2172489"/>
        <a:ext cx="262824" cy="263533"/>
      </dsp:txXfrm>
    </dsp:sp>
    <dsp:sp modelId="{7912E639-1A60-4E8E-9F22-5391016ADD56}">
      <dsp:nvSpPr>
        <dsp:cNvPr id="0" name=""/>
        <dsp:cNvSpPr/>
      </dsp:nvSpPr>
      <dsp:spPr>
        <a:xfrm>
          <a:off x="922734" y="1772939"/>
          <a:ext cx="1771054" cy="10626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Sensibilidade para o não esperado</a:t>
          </a:r>
          <a:endParaRPr lang="pt-BR" sz="1600" kern="1200" dirty="0"/>
        </a:p>
      </dsp:txBody>
      <dsp:txXfrm>
        <a:off x="953857" y="1804062"/>
        <a:ext cx="1708808" cy="1000386"/>
      </dsp:txXfrm>
    </dsp:sp>
    <dsp:sp modelId="{B0B50109-5C06-4AB7-AAF9-79AA9F98CFF8}">
      <dsp:nvSpPr>
        <dsp:cNvPr id="0" name=""/>
        <dsp:cNvSpPr/>
      </dsp:nvSpPr>
      <dsp:spPr>
        <a:xfrm rot="5400000">
          <a:off x="1620529" y="2959546"/>
          <a:ext cx="375463" cy="4392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/>
        </a:p>
      </dsp:txBody>
      <dsp:txXfrm rot="-5400000">
        <a:off x="1676495" y="2991425"/>
        <a:ext cx="263533" cy="262824"/>
      </dsp:txXfrm>
    </dsp:sp>
    <dsp:sp modelId="{9B809CEE-236C-4929-B666-C7BFA095FDAC}">
      <dsp:nvSpPr>
        <dsp:cNvPr id="0" name=""/>
        <dsp:cNvSpPr/>
      </dsp:nvSpPr>
      <dsp:spPr>
        <a:xfrm>
          <a:off x="922734" y="3543994"/>
          <a:ext cx="1771054" cy="10626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Entendimento do não esperado</a:t>
          </a:r>
          <a:endParaRPr lang="pt-BR" sz="1600" kern="1200" dirty="0"/>
        </a:p>
      </dsp:txBody>
      <dsp:txXfrm>
        <a:off x="953857" y="3575117"/>
        <a:ext cx="1708808" cy="1000386"/>
      </dsp:txXfrm>
    </dsp:sp>
    <dsp:sp modelId="{1ADB34D5-C31B-43B7-A41F-74F138610792}">
      <dsp:nvSpPr>
        <dsp:cNvPr id="0" name=""/>
        <dsp:cNvSpPr/>
      </dsp:nvSpPr>
      <dsp:spPr>
        <a:xfrm>
          <a:off x="2849641" y="3855699"/>
          <a:ext cx="375463" cy="4392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/>
        </a:p>
      </dsp:txBody>
      <dsp:txXfrm>
        <a:off x="2849641" y="3943543"/>
        <a:ext cx="262824" cy="263533"/>
      </dsp:txXfrm>
    </dsp:sp>
    <dsp:sp modelId="{190BB1D7-E124-4CBC-974E-A9129040BD0A}">
      <dsp:nvSpPr>
        <dsp:cNvPr id="0" name=""/>
        <dsp:cNvSpPr/>
      </dsp:nvSpPr>
      <dsp:spPr>
        <a:xfrm>
          <a:off x="3402210" y="3543994"/>
          <a:ext cx="1771054" cy="10626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Resposta rápida</a:t>
          </a:r>
          <a:endParaRPr lang="pt-BR" sz="1600" kern="1200" dirty="0"/>
        </a:p>
      </dsp:txBody>
      <dsp:txXfrm>
        <a:off x="3433333" y="3575117"/>
        <a:ext cx="1708808" cy="100038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08C15A-E2E2-44DE-88C8-18AF5BA7776F}">
      <dsp:nvSpPr>
        <dsp:cNvPr id="0" name=""/>
        <dsp:cNvSpPr/>
      </dsp:nvSpPr>
      <dsp:spPr>
        <a:xfrm>
          <a:off x="1" y="0"/>
          <a:ext cx="7238996" cy="3048000"/>
        </a:xfrm>
        <a:prstGeom prst="rightArrow">
          <a:avLst/>
        </a:prstGeom>
        <a:gradFill rotWithShape="0">
          <a:gsLst>
            <a:gs pos="0">
              <a:schemeClr val="accent6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A092854-9442-4427-A857-92C263AC7B67}">
      <dsp:nvSpPr>
        <dsp:cNvPr id="0" name=""/>
        <dsp:cNvSpPr/>
      </dsp:nvSpPr>
      <dsp:spPr>
        <a:xfrm>
          <a:off x="2120" y="914400"/>
          <a:ext cx="1276722" cy="1219200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“Notificação”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Interna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externa</a:t>
          </a:r>
          <a:endParaRPr lang="pt-BR" sz="1200" kern="1200" dirty="0"/>
        </a:p>
      </dsp:txBody>
      <dsp:txXfrm>
        <a:off x="61636" y="973916"/>
        <a:ext cx="1157690" cy="1100168"/>
      </dsp:txXfrm>
    </dsp:sp>
    <dsp:sp modelId="{CF8C1783-8156-4A6F-99D7-F5EF13E38851}">
      <dsp:nvSpPr>
        <dsp:cNvPr id="0" name=""/>
        <dsp:cNvSpPr/>
      </dsp:nvSpPr>
      <dsp:spPr>
        <a:xfrm>
          <a:off x="1491629" y="914400"/>
          <a:ext cx="1276722" cy="1219200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1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Fatores contribuintes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Causas</a:t>
          </a:r>
          <a:endParaRPr lang="pt-BR" sz="1200" kern="1200" dirty="0"/>
        </a:p>
      </dsp:txBody>
      <dsp:txXfrm>
        <a:off x="1551145" y="973916"/>
        <a:ext cx="1157690" cy="1100168"/>
      </dsp:txXfrm>
    </dsp:sp>
    <dsp:sp modelId="{C7B15CA9-1D26-4F2E-AF0C-2EBCF57BA858}">
      <dsp:nvSpPr>
        <dsp:cNvPr id="0" name=""/>
        <dsp:cNvSpPr/>
      </dsp:nvSpPr>
      <dsp:spPr>
        <a:xfrm>
          <a:off x="2981138" y="914400"/>
          <a:ext cx="1276722" cy="1219200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Riscos</a:t>
          </a:r>
          <a:endParaRPr lang="pt-BR" sz="1200" kern="1200" dirty="0"/>
        </a:p>
      </dsp:txBody>
      <dsp:txXfrm>
        <a:off x="3040654" y="973916"/>
        <a:ext cx="1157690" cy="1100168"/>
      </dsp:txXfrm>
    </dsp:sp>
    <dsp:sp modelId="{5129BF7F-4845-412F-8D0E-FD9A03027BA5}">
      <dsp:nvSpPr>
        <dsp:cNvPr id="0" name=""/>
        <dsp:cNvSpPr/>
      </dsp:nvSpPr>
      <dsp:spPr>
        <a:xfrm>
          <a:off x="4470648" y="914400"/>
          <a:ext cx="1276722" cy="1219200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3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3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Avaliação do risco e necessidade de ação </a:t>
          </a:r>
          <a:endParaRPr lang="pt-BR" sz="1200" kern="1200" dirty="0"/>
        </a:p>
      </dsp:txBody>
      <dsp:txXfrm>
        <a:off x="4530164" y="973916"/>
        <a:ext cx="1157690" cy="1100168"/>
      </dsp:txXfrm>
    </dsp:sp>
    <dsp:sp modelId="{9510878E-CA61-4CD6-B5C9-1F0C826C2989}">
      <dsp:nvSpPr>
        <dsp:cNvPr id="0" name=""/>
        <dsp:cNvSpPr/>
      </dsp:nvSpPr>
      <dsp:spPr>
        <a:xfrm>
          <a:off x="5960157" y="914400"/>
          <a:ext cx="1276722" cy="1219200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Tratamento</a:t>
          </a:r>
          <a:endParaRPr lang="pt-BR" sz="1200" kern="1200" dirty="0"/>
        </a:p>
      </dsp:txBody>
      <dsp:txXfrm>
        <a:off x="6019673" y="973916"/>
        <a:ext cx="1157690" cy="11001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56" tIns="46528" rIns="93056" bIns="46528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56" tIns="46528" rIns="93056" bIns="4652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56" tIns="46528" rIns="93056" bIns="46528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56" tIns="46528" rIns="93056" bIns="4652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369DF04E-FFB0-4C64-B5E2-E10C9312962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6744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56" tIns="46528" rIns="93056" bIns="46528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aseline="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56" tIns="46528" rIns="93056" bIns="4652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aseline="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56" tIns="46528" rIns="93056" bIns="465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56" tIns="46528" rIns="93056" bIns="46528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aseline="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56" tIns="46528" rIns="93056" bIns="4652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aseline="0"/>
            </a:lvl1pPr>
          </a:lstStyle>
          <a:p>
            <a:pPr>
              <a:defRPr/>
            </a:pPr>
            <a:fld id="{A3E079F0-FCA9-4203-8CE9-CCDAF1A5D5F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54307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1363" indent="-284163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1413" indent="-227013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7025" indent="-227013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4225" indent="-227013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1425" indent="-227013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8625" indent="-227013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5825" indent="-227013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3025" indent="-227013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95EF691-8064-4092-AE5A-7C8F0AD6BF2C}" type="slidenum">
              <a:rPr lang="en-US" altLang="pt-BR" sz="1200" baseline="0" smtClean="0"/>
              <a:pPr/>
              <a:t>1</a:t>
            </a:fld>
            <a:endParaRPr lang="en-US" altLang="pt-BR" sz="1200" baseline="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7083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latin typeface="Arial" panose="020B0604020202020204" pitchFamily="34" charset="0"/>
            </a:endParaRPr>
          </a:p>
        </p:txBody>
      </p:sp>
      <p:sp>
        <p:nvSpPr>
          <p:cNvPr id="10957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F3464D8-BF24-48FB-9B59-33F1E58DE866}" type="slidenum">
              <a:rPr lang="en-US" altLang="pt-BR" sz="1200" baseline="0" smtClean="0"/>
              <a:pPr/>
              <a:t>52</a:t>
            </a:fld>
            <a:endParaRPr lang="en-US" altLang="pt-BR" sz="1200" baseline="0" smtClean="0"/>
          </a:p>
        </p:txBody>
      </p:sp>
    </p:spTree>
    <p:extLst>
      <p:ext uri="{BB962C8B-B14F-4D97-AF65-F5344CB8AC3E}">
        <p14:creationId xmlns:p14="http://schemas.microsoft.com/office/powerpoint/2010/main" xmlns="" val="1569188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1363" indent="-284163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1413" indent="-227013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7025" indent="-227013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4225" indent="-227013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1425" indent="-227013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8625" indent="-227013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5825" indent="-227013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3025" indent="-227013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2BE4B30-6EE7-4748-89BC-0EF35FA1CEA6}" type="slidenum">
              <a:rPr lang="en-US" altLang="pt-BR" sz="1200" baseline="0" smtClean="0"/>
              <a:pPr/>
              <a:t>64</a:t>
            </a:fld>
            <a:endParaRPr lang="en-US" altLang="pt-BR" sz="1200" baseline="0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7761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46679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81831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67500" y="1143000"/>
            <a:ext cx="1943100" cy="41910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143000"/>
            <a:ext cx="5676900" cy="41910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6399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C3223-9DFC-4B83-8D58-797CE98AF02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36463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fld id="{2DA74C70-5B69-494E-9B1E-D5A23BB6FF52}" type="datetimeFigureOut">
              <a:rPr lang="pt-BR"/>
              <a:pPr>
                <a:defRPr/>
              </a:pPr>
              <a:t>11/05/2018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fld id="{12448049-5A1E-455E-8137-C9EB0373E74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1060001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fld id="{5BC6C5B0-CCC4-449B-95AF-70889840AB8C}" type="datetimeFigureOut">
              <a:rPr lang="pt-BR"/>
              <a:pPr>
                <a:defRPr/>
              </a:pPr>
              <a:t>11/05/2018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fld id="{5F8290A4-C58F-4D7F-8BB2-28FCF1CFBD7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7720345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fld id="{469BFA41-3A4A-441D-91CC-7BA48FAF876B}" type="datetimeFigureOut">
              <a:rPr lang="pt-BR"/>
              <a:pPr>
                <a:defRPr/>
              </a:pPr>
              <a:t>11/05/2018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fld id="{DD3ACCE6-4522-47FD-A9C9-B0BC8C647B0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2580453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fld id="{EE56D933-D3D0-4406-8A0E-06BDF72F48A1}" type="datetimeFigureOut">
              <a:rPr lang="pt-BR"/>
              <a:pPr>
                <a:defRPr/>
              </a:pPr>
              <a:t>11/05/2018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fld id="{99138E5A-D486-4268-9713-69B68293D27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9624798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fld id="{6A5BAA7A-067C-476B-946B-E7B8E9BCC950}" type="datetimeFigureOut">
              <a:rPr lang="pt-BR"/>
              <a:pPr>
                <a:defRPr/>
              </a:pPr>
              <a:t>11/05/2018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fld id="{12DF1050-D299-41ED-8BB0-48F0E85D456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3328855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fld id="{71954BAF-298E-4CCE-9C6C-A71344EE3DBF}" type="datetimeFigureOut">
              <a:rPr lang="pt-BR"/>
              <a:pPr>
                <a:defRPr/>
              </a:pPr>
              <a:t>11/05/2018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fld id="{5CD7160C-89B1-4142-B876-EF917E35C73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5278770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fld id="{E6948B8D-3B32-4FB2-9F51-8B464D06411A}" type="datetimeFigureOut">
              <a:rPr lang="pt-BR"/>
              <a:pPr>
                <a:defRPr/>
              </a:pPr>
              <a:t>11/05/2018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fld id="{FC2D028E-4427-46A2-ABAB-B594A9F981F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5507349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55122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4" y="273058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fld id="{70AB3FE0-8E94-46D2-AAE9-43FF27950EA8}" type="datetimeFigureOut">
              <a:rPr lang="pt-BR"/>
              <a:pPr>
                <a:defRPr/>
              </a:pPr>
              <a:t>11/05/2018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fld id="{DDAE4E8C-EF2E-4A2C-B588-F79A5006537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7630897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fld id="{69F62577-066A-415B-A211-1B6019385125}" type="datetimeFigureOut">
              <a:rPr lang="pt-BR"/>
              <a:pPr>
                <a:defRPr/>
              </a:pPr>
              <a:t>11/05/2018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fld id="{1DA912B7-3C21-4F96-837B-A724792CE8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7513630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fld id="{3961D047-1ACF-4F18-9ED6-01E735F71125}" type="datetimeFigureOut">
              <a:rPr lang="pt-BR"/>
              <a:pPr>
                <a:defRPr/>
              </a:pPr>
              <a:t>11/05/2018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fld id="{534D5FD9-475F-4006-8ABD-53D9E081603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3138463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fld id="{740B4B9D-77AA-4886-AA76-666264207701}" type="datetimeFigureOut">
              <a:rPr lang="pt-BR"/>
              <a:pPr>
                <a:defRPr/>
              </a:pPr>
              <a:t>11/05/2018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fld id="{3164F039-5B1D-4EC1-AC28-186FDF67CF1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6826632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Clique para editar o estilo do título mestre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395290" y="1412877"/>
            <a:ext cx="8353425" cy="4679951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Data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fld id="{3AA049F4-A602-474F-91A0-6EA8459E3D2D}" type="datetime1">
              <a:rPr lang="pt-BR"/>
              <a:pPr>
                <a:defRPr/>
              </a:pPr>
              <a:t>11/05/2018</a:t>
            </a:fld>
            <a:endParaRPr lang="pt-BR" dirty="0"/>
          </a:p>
        </p:txBody>
      </p:sp>
      <p:sp>
        <p:nvSpPr>
          <p:cNvPr id="5" name="Espaço Reservado para Rodapé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r>
              <a:rPr lang="pt-BR"/>
              <a:t>Rodapé</a:t>
            </a:r>
            <a:endParaRPr lang="pt-BR" dirty="0"/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fld id="{7550C23D-E7DA-4CB8-872A-7F53A08466B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85364079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556" y="115889"/>
            <a:ext cx="5641975" cy="7207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203200" y="1125540"/>
            <a:ext cx="8281988" cy="5400675"/>
          </a:xfrm>
        </p:spPr>
        <p:txBody>
          <a:bodyPr/>
          <a:lstStyle/>
          <a:p>
            <a:pPr lv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xmlns="" val="357008344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sh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533400" y="152400"/>
            <a:ext cx="403860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304800"/>
            <a:ext cx="3581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800600" y="381000"/>
            <a:ext cx="3810000" cy="152400"/>
          </a:xfrm>
          <a:prstGeom prst="rect">
            <a:avLst/>
          </a:prstGeom>
        </p:spPr>
        <p:txBody>
          <a:bodyPr/>
          <a:lstStyle>
            <a:lvl1pPr>
              <a:buNone/>
              <a:defRPr sz="8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4"/>
          </p:nvPr>
        </p:nvSpPr>
        <p:spPr>
          <a:xfrm>
            <a:off x="4800600" y="1143000"/>
            <a:ext cx="3810000" cy="2133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8" name="Table Placeholder 17"/>
          <p:cNvSpPr>
            <a:spLocks noGrp="1"/>
          </p:cNvSpPr>
          <p:nvPr>
            <p:ph type="tbl" sz="quarter" idx="17"/>
          </p:nvPr>
        </p:nvSpPr>
        <p:spPr>
          <a:xfrm>
            <a:off x="-304800" y="3962400"/>
            <a:ext cx="53340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22" name="Table Placeholder 21"/>
          <p:cNvSpPr>
            <a:spLocks noGrp="1"/>
          </p:cNvSpPr>
          <p:nvPr>
            <p:ph type="tbl" sz="quarter" idx="19"/>
          </p:nvPr>
        </p:nvSpPr>
        <p:spPr>
          <a:xfrm>
            <a:off x="-304800" y="5105400"/>
            <a:ext cx="5334000" cy="990600"/>
          </a:xfrm>
          <a:prstGeom prst="rect">
            <a:avLst/>
          </a:prstGeom>
        </p:spPr>
        <p:txBody>
          <a:bodyPr/>
          <a:lstStyle>
            <a:lvl1pPr algn="l">
              <a:buNone/>
              <a:defRPr/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26" name="Table Placeholder 25"/>
          <p:cNvSpPr>
            <a:spLocks noGrp="1"/>
          </p:cNvSpPr>
          <p:nvPr>
            <p:ph type="tbl" sz="quarter" idx="21"/>
          </p:nvPr>
        </p:nvSpPr>
        <p:spPr>
          <a:xfrm>
            <a:off x="4800600" y="3276600"/>
            <a:ext cx="3810000" cy="3124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4572000" cy="381000"/>
          </a:xfrm>
          <a:prstGeom prst="rect">
            <a:avLst/>
          </a:prstGeom>
        </p:spPr>
        <p:txBody>
          <a:bodyPr/>
          <a:lstStyle>
            <a:lvl1pPr algn="l">
              <a:defRPr sz="2200" b="1">
                <a:solidFill>
                  <a:srgbClr val="E01B2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533400" y="762000"/>
            <a:ext cx="2819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4724400" y="762000"/>
            <a:ext cx="2819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533400" y="3581400"/>
            <a:ext cx="2819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5"/>
          </p:nvPr>
        </p:nvSpPr>
        <p:spPr>
          <a:xfrm>
            <a:off x="533400" y="3886200"/>
            <a:ext cx="2819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533400" y="5029200"/>
            <a:ext cx="2819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3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4724400" y="3581400"/>
            <a:ext cx="2819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232186568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ash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533400" y="152400"/>
            <a:ext cx="403860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304800"/>
            <a:ext cx="3581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800600" y="381000"/>
            <a:ext cx="3810000" cy="152400"/>
          </a:xfrm>
          <a:prstGeom prst="rect">
            <a:avLst/>
          </a:prstGeom>
        </p:spPr>
        <p:txBody>
          <a:bodyPr/>
          <a:lstStyle>
            <a:lvl1pPr>
              <a:buNone/>
              <a:defRPr sz="8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4"/>
          </p:nvPr>
        </p:nvSpPr>
        <p:spPr>
          <a:xfrm>
            <a:off x="4800600" y="1143000"/>
            <a:ext cx="3810000" cy="2133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8" name="Table Placeholder 17"/>
          <p:cNvSpPr>
            <a:spLocks noGrp="1"/>
          </p:cNvSpPr>
          <p:nvPr>
            <p:ph type="tbl" sz="quarter" idx="17"/>
          </p:nvPr>
        </p:nvSpPr>
        <p:spPr>
          <a:xfrm>
            <a:off x="-304800" y="3962400"/>
            <a:ext cx="53340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22" name="Table Placeholder 21"/>
          <p:cNvSpPr>
            <a:spLocks noGrp="1"/>
          </p:cNvSpPr>
          <p:nvPr>
            <p:ph type="tbl" sz="quarter" idx="19"/>
          </p:nvPr>
        </p:nvSpPr>
        <p:spPr>
          <a:xfrm>
            <a:off x="-304800" y="5105400"/>
            <a:ext cx="5334000" cy="990600"/>
          </a:xfrm>
          <a:prstGeom prst="rect">
            <a:avLst/>
          </a:prstGeom>
        </p:spPr>
        <p:txBody>
          <a:bodyPr/>
          <a:lstStyle>
            <a:lvl1pPr algn="l">
              <a:buNone/>
              <a:defRPr/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26" name="Table Placeholder 25"/>
          <p:cNvSpPr>
            <a:spLocks noGrp="1"/>
          </p:cNvSpPr>
          <p:nvPr>
            <p:ph type="tbl" sz="quarter" idx="21"/>
          </p:nvPr>
        </p:nvSpPr>
        <p:spPr>
          <a:xfrm>
            <a:off x="4800600" y="3276600"/>
            <a:ext cx="3810000" cy="3124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4572000" cy="381000"/>
          </a:xfrm>
          <a:prstGeom prst="rect">
            <a:avLst/>
          </a:prstGeom>
        </p:spPr>
        <p:txBody>
          <a:bodyPr/>
          <a:lstStyle>
            <a:lvl1pPr algn="l">
              <a:defRPr sz="2200" b="1">
                <a:solidFill>
                  <a:srgbClr val="E01B2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533400" y="762000"/>
            <a:ext cx="2819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4724400" y="762000"/>
            <a:ext cx="2819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533400" y="3581400"/>
            <a:ext cx="2819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5"/>
          </p:nvPr>
        </p:nvSpPr>
        <p:spPr>
          <a:xfrm>
            <a:off x="533400" y="3886200"/>
            <a:ext cx="2819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533400" y="5029200"/>
            <a:ext cx="2819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3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4724400" y="3581400"/>
            <a:ext cx="2819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459442842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fld id="{B4A3C57D-C267-44FF-81A5-3727618549AE}" type="datetimeFigureOut">
              <a:rPr lang="pt-BR"/>
              <a:pPr>
                <a:defRPr/>
              </a:pPr>
              <a:t>11/05/2018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fld id="{8207A222-C3C7-4485-914D-27B24BE1D42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73316829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fld id="{D70B2832-75CA-4078-A946-B6F2205F6906}" type="datetimeFigureOut">
              <a:rPr lang="pt-BR"/>
              <a:pPr>
                <a:defRPr/>
              </a:pPr>
              <a:t>11/05/2018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fld id="{E34E389E-6816-432A-8065-F7D502EF5F8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8360312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4238871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fld id="{99C7DDE3-203B-4A7C-B3A3-723293E72AF7}" type="datetimeFigureOut">
              <a:rPr lang="pt-BR"/>
              <a:pPr>
                <a:defRPr/>
              </a:pPr>
              <a:t>11/05/2018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fld id="{0071711F-1953-4AB0-AE0D-D5BA98D3792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18899219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fld id="{162BBAA9-FC79-4D58-8998-D57F394F18BC}" type="datetimeFigureOut">
              <a:rPr lang="pt-BR"/>
              <a:pPr>
                <a:defRPr/>
              </a:pPr>
              <a:t>11/05/2018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fld id="{EE194B82-64BA-4473-B85A-98342B28957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05271822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fld id="{EC3BD118-22C0-487C-ABA9-8F1BF1D3F503}" type="datetimeFigureOut">
              <a:rPr lang="pt-BR"/>
              <a:pPr>
                <a:defRPr/>
              </a:pPr>
              <a:t>11/05/2018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fld id="{1D8BD548-BEC8-4390-B359-6250692BAA5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88312870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fld id="{B53B3390-3962-410A-A7A0-01AC32A2786F}" type="datetimeFigureOut">
              <a:rPr lang="pt-BR"/>
              <a:pPr>
                <a:defRPr/>
              </a:pPr>
              <a:t>11/05/2018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fld id="{E1BD921B-DC3C-44AF-8226-ED14186A8EB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1793261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fld id="{0B8A8690-C691-48E5-904C-913A74FFCB98}" type="datetimeFigureOut">
              <a:rPr lang="pt-BR"/>
              <a:pPr>
                <a:defRPr/>
              </a:pPr>
              <a:t>11/05/2018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fld id="{DB788356-16D8-4868-ACF3-CB2A0B83EE3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92407516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4" y="273058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fld id="{9D0D1CE8-BEA1-4E5C-93C9-98126D19E868}" type="datetimeFigureOut">
              <a:rPr lang="pt-BR"/>
              <a:pPr>
                <a:defRPr/>
              </a:pPr>
              <a:t>11/05/2018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fld id="{7A34F47C-F2D8-4C18-8479-E50CF81E76E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66658026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fld id="{DBBB8240-C84C-4DA2-A459-4C3B6B288A3B}" type="datetimeFigureOut">
              <a:rPr lang="pt-BR"/>
              <a:pPr>
                <a:defRPr/>
              </a:pPr>
              <a:t>11/05/2018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fld id="{A7CE7F14-5B5A-4201-9C14-7A479CB2EF6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00270544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fld id="{E78ADE0B-1F84-4BBC-B4B1-DB2A36E3A52E}" type="datetimeFigureOut">
              <a:rPr lang="pt-BR"/>
              <a:pPr>
                <a:defRPr/>
              </a:pPr>
              <a:t>11/05/2018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fld id="{360D7793-7CD4-4F10-BA43-916D907F37D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36635257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fld id="{22C86816-37E8-497A-9EB1-6C63211C6D81}" type="datetimeFigureOut">
              <a:rPr lang="pt-BR"/>
              <a:pPr>
                <a:defRPr/>
              </a:pPr>
              <a:t>11/05/2018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fld id="{EE87688F-2294-45CA-9DBC-0787AC2BDBE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18480686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Clique para editar o estilo do título mestre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395290" y="1412877"/>
            <a:ext cx="8353425" cy="4679951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Data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fld id="{3AA049F4-A602-474F-91A0-6EA8459E3D2D}" type="datetime1">
              <a:rPr lang="pt-BR"/>
              <a:pPr>
                <a:defRPr/>
              </a:pPr>
              <a:t>11/05/2018</a:t>
            </a:fld>
            <a:endParaRPr lang="pt-BR" dirty="0"/>
          </a:p>
        </p:txBody>
      </p:sp>
      <p:sp>
        <p:nvSpPr>
          <p:cNvPr id="5" name="Espaço Reservado para Rodapé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r>
              <a:rPr lang="pt-BR"/>
              <a:t>Rodapé</a:t>
            </a:r>
            <a:endParaRPr lang="pt-BR" dirty="0"/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fld id="{2A18F43A-8E19-4BA3-B273-7414772E469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09997223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371600" y="2286000"/>
            <a:ext cx="316230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86300" y="2286000"/>
            <a:ext cx="316230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597811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556" y="115889"/>
            <a:ext cx="5641975" cy="7207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203200" y="1125540"/>
            <a:ext cx="8281988" cy="5400675"/>
          </a:xfrm>
        </p:spPr>
        <p:txBody>
          <a:bodyPr/>
          <a:lstStyle/>
          <a:p>
            <a:pPr lv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xmlns="" val="1607678960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sh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533400" y="152400"/>
            <a:ext cx="403860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304800"/>
            <a:ext cx="3581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800600" y="381000"/>
            <a:ext cx="3810000" cy="152400"/>
          </a:xfrm>
          <a:prstGeom prst="rect">
            <a:avLst/>
          </a:prstGeom>
        </p:spPr>
        <p:txBody>
          <a:bodyPr/>
          <a:lstStyle>
            <a:lvl1pPr>
              <a:buNone/>
              <a:defRPr sz="8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4"/>
          </p:nvPr>
        </p:nvSpPr>
        <p:spPr>
          <a:xfrm>
            <a:off x="4800600" y="1143000"/>
            <a:ext cx="3810000" cy="2133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8" name="Table Placeholder 17"/>
          <p:cNvSpPr>
            <a:spLocks noGrp="1"/>
          </p:cNvSpPr>
          <p:nvPr>
            <p:ph type="tbl" sz="quarter" idx="17"/>
          </p:nvPr>
        </p:nvSpPr>
        <p:spPr>
          <a:xfrm>
            <a:off x="-304800" y="3962400"/>
            <a:ext cx="53340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22" name="Table Placeholder 21"/>
          <p:cNvSpPr>
            <a:spLocks noGrp="1"/>
          </p:cNvSpPr>
          <p:nvPr>
            <p:ph type="tbl" sz="quarter" idx="19"/>
          </p:nvPr>
        </p:nvSpPr>
        <p:spPr>
          <a:xfrm>
            <a:off x="-304800" y="5105400"/>
            <a:ext cx="5334000" cy="990600"/>
          </a:xfrm>
          <a:prstGeom prst="rect">
            <a:avLst/>
          </a:prstGeom>
        </p:spPr>
        <p:txBody>
          <a:bodyPr/>
          <a:lstStyle>
            <a:lvl1pPr algn="l">
              <a:buNone/>
              <a:defRPr/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26" name="Table Placeholder 25"/>
          <p:cNvSpPr>
            <a:spLocks noGrp="1"/>
          </p:cNvSpPr>
          <p:nvPr>
            <p:ph type="tbl" sz="quarter" idx="21"/>
          </p:nvPr>
        </p:nvSpPr>
        <p:spPr>
          <a:xfrm>
            <a:off x="4800600" y="3276600"/>
            <a:ext cx="3810000" cy="3124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4572000" cy="381000"/>
          </a:xfrm>
          <a:prstGeom prst="rect">
            <a:avLst/>
          </a:prstGeom>
        </p:spPr>
        <p:txBody>
          <a:bodyPr/>
          <a:lstStyle>
            <a:lvl1pPr algn="l">
              <a:defRPr sz="2200" b="1">
                <a:solidFill>
                  <a:srgbClr val="E01B2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533400" y="762000"/>
            <a:ext cx="2819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4724400" y="762000"/>
            <a:ext cx="2819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533400" y="3581400"/>
            <a:ext cx="2819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5"/>
          </p:nvPr>
        </p:nvSpPr>
        <p:spPr>
          <a:xfrm>
            <a:off x="533400" y="3886200"/>
            <a:ext cx="2819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533400" y="5029200"/>
            <a:ext cx="2819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3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4724400" y="3581400"/>
            <a:ext cx="2819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134074471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ash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533400" y="152400"/>
            <a:ext cx="403860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304800"/>
            <a:ext cx="3581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800600" y="381000"/>
            <a:ext cx="3810000" cy="152400"/>
          </a:xfrm>
          <a:prstGeom prst="rect">
            <a:avLst/>
          </a:prstGeom>
        </p:spPr>
        <p:txBody>
          <a:bodyPr/>
          <a:lstStyle>
            <a:lvl1pPr>
              <a:buNone/>
              <a:defRPr sz="8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4"/>
          </p:nvPr>
        </p:nvSpPr>
        <p:spPr>
          <a:xfrm>
            <a:off x="4800600" y="1143000"/>
            <a:ext cx="3810000" cy="2133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8" name="Table Placeholder 17"/>
          <p:cNvSpPr>
            <a:spLocks noGrp="1"/>
          </p:cNvSpPr>
          <p:nvPr>
            <p:ph type="tbl" sz="quarter" idx="17"/>
          </p:nvPr>
        </p:nvSpPr>
        <p:spPr>
          <a:xfrm>
            <a:off x="-304800" y="3962400"/>
            <a:ext cx="53340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22" name="Table Placeholder 21"/>
          <p:cNvSpPr>
            <a:spLocks noGrp="1"/>
          </p:cNvSpPr>
          <p:nvPr>
            <p:ph type="tbl" sz="quarter" idx="19"/>
          </p:nvPr>
        </p:nvSpPr>
        <p:spPr>
          <a:xfrm>
            <a:off x="-304800" y="5105400"/>
            <a:ext cx="5334000" cy="990600"/>
          </a:xfrm>
          <a:prstGeom prst="rect">
            <a:avLst/>
          </a:prstGeom>
        </p:spPr>
        <p:txBody>
          <a:bodyPr/>
          <a:lstStyle>
            <a:lvl1pPr algn="l">
              <a:buNone/>
              <a:defRPr/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26" name="Table Placeholder 25"/>
          <p:cNvSpPr>
            <a:spLocks noGrp="1"/>
          </p:cNvSpPr>
          <p:nvPr>
            <p:ph type="tbl" sz="quarter" idx="21"/>
          </p:nvPr>
        </p:nvSpPr>
        <p:spPr>
          <a:xfrm>
            <a:off x="4800600" y="3276600"/>
            <a:ext cx="3810000" cy="3124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4572000" cy="381000"/>
          </a:xfrm>
          <a:prstGeom prst="rect">
            <a:avLst/>
          </a:prstGeom>
        </p:spPr>
        <p:txBody>
          <a:bodyPr/>
          <a:lstStyle>
            <a:lvl1pPr algn="l">
              <a:defRPr sz="2200" b="1">
                <a:solidFill>
                  <a:srgbClr val="E01B2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533400" y="762000"/>
            <a:ext cx="2819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4724400" y="762000"/>
            <a:ext cx="2819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533400" y="3581400"/>
            <a:ext cx="2819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5"/>
          </p:nvPr>
        </p:nvSpPr>
        <p:spPr>
          <a:xfrm>
            <a:off x="533400" y="3886200"/>
            <a:ext cx="2819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533400" y="5029200"/>
            <a:ext cx="2819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3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4724400" y="3581400"/>
            <a:ext cx="2819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2539571826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fld id="{A1A76D96-AD33-448D-B762-7B97F9FFF061}" type="datetimeFigureOut">
              <a:rPr lang="pt-BR"/>
              <a:pPr>
                <a:defRPr/>
              </a:pPr>
              <a:t>11/05/2018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fld id="{B82A521F-EB02-4E66-B403-E571D0595E9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73845101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fld id="{F249F1B6-5C77-4B42-968C-53B686A3AE97}" type="datetimeFigureOut">
              <a:rPr lang="pt-BR"/>
              <a:pPr>
                <a:defRPr/>
              </a:pPr>
              <a:t>11/05/2018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fld id="{38586ADA-37FF-4A91-92B8-F078E3E53C8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28726769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fld id="{464DC6C1-AA35-491B-994A-DB1C2B9552E1}" type="datetimeFigureOut">
              <a:rPr lang="pt-BR"/>
              <a:pPr>
                <a:defRPr/>
              </a:pPr>
              <a:t>11/05/2018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fld id="{9B3064DA-ABF4-45C5-A857-F76022F615A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86755502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fld id="{29ABA5F4-7A55-4D41-BBC7-482990FFA4F9}" type="datetimeFigureOut">
              <a:rPr lang="pt-BR"/>
              <a:pPr>
                <a:defRPr/>
              </a:pPr>
              <a:t>11/05/2018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fld id="{C71A0D0E-E5C1-4099-B4F0-20855548442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38414841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fld id="{5E395F24-4FC4-4895-9834-5011F40269C5}" type="datetimeFigureOut">
              <a:rPr lang="pt-BR"/>
              <a:pPr>
                <a:defRPr/>
              </a:pPr>
              <a:t>11/05/2018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fld id="{FE42CE15-CCBC-45EB-9E89-AAA22E5258D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15119321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fld id="{367F1A64-581E-46C1-9351-9BD1B45480C9}" type="datetimeFigureOut">
              <a:rPr lang="pt-BR"/>
              <a:pPr>
                <a:defRPr/>
              </a:pPr>
              <a:t>11/05/2018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fld id="{2DB6437E-C1BC-4998-B845-98CE1CA3A7D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12819434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fld id="{9651CEA1-A16A-4C0D-97AF-6DF88E6CAB5A}" type="datetimeFigureOut">
              <a:rPr lang="pt-BR"/>
              <a:pPr>
                <a:defRPr/>
              </a:pPr>
              <a:t>11/05/2018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fld id="{1BA8C8F1-6E26-4ECB-8FE8-5A90101815F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3073199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429749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4" y="273058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fld id="{712D7316-8EC0-43AE-AFC9-FB0CA1A0BE32}" type="datetimeFigureOut">
              <a:rPr lang="pt-BR"/>
              <a:pPr>
                <a:defRPr/>
              </a:pPr>
              <a:t>11/05/2018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fld id="{01AB1E05-1917-42F5-AFF7-E287BC1ED9C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4213560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fld id="{F854F549-BBD0-418C-ABA0-FFBDA2631010}" type="datetimeFigureOut">
              <a:rPr lang="pt-BR"/>
              <a:pPr>
                <a:defRPr/>
              </a:pPr>
              <a:t>11/05/2018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fld id="{F4B476C8-64FE-42AD-80CA-E8BCFC479B4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22467528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fld id="{AA3991E8-3780-48ED-B399-4D053F7BFBFA}" type="datetimeFigureOut">
              <a:rPr lang="pt-BR"/>
              <a:pPr>
                <a:defRPr/>
              </a:pPr>
              <a:t>11/05/2018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fld id="{C492E228-B682-4D80-AEA3-22FEF7B63C5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04607154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fld id="{03D7C5CE-B7AD-4D8A-A115-A776A7D7DF03}" type="datetimeFigureOut">
              <a:rPr lang="pt-BR"/>
              <a:pPr>
                <a:defRPr/>
              </a:pPr>
              <a:t>11/05/2018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fld id="{E391F41E-34A6-4999-80EB-86B62C6A088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42552039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Clique para editar o estilo do título mestre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395290" y="1412877"/>
            <a:ext cx="8353425" cy="4679951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Data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fld id="{3AA049F4-A602-474F-91A0-6EA8459E3D2D}" type="datetime1">
              <a:rPr lang="pt-BR"/>
              <a:pPr>
                <a:defRPr/>
              </a:pPr>
              <a:t>11/05/2018</a:t>
            </a:fld>
            <a:endParaRPr lang="pt-BR" dirty="0"/>
          </a:p>
        </p:txBody>
      </p:sp>
      <p:sp>
        <p:nvSpPr>
          <p:cNvPr id="5" name="Espaço Reservado para Rodapé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r>
              <a:rPr lang="pt-BR"/>
              <a:t>Rodapé</a:t>
            </a:r>
            <a:endParaRPr lang="pt-BR" dirty="0"/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/>
                <a:ea typeface="+mn-ea"/>
              </a:defRPr>
            </a:lvl1pPr>
          </a:lstStyle>
          <a:p>
            <a:pPr>
              <a:defRPr/>
            </a:pPr>
            <a:fld id="{02856FB5-60DC-4E0C-A6BD-96B461A81F4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42868840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556" y="115889"/>
            <a:ext cx="5641975" cy="7207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203200" y="1125540"/>
            <a:ext cx="8281988" cy="5400675"/>
          </a:xfrm>
        </p:spPr>
        <p:txBody>
          <a:bodyPr/>
          <a:lstStyle/>
          <a:p>
            <a:pPr lv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xmlns="" val="2770751217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sh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533400" y="152400"/>
            <a:ext cx="403860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304800"/>
            <a:ext cx="3581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800600" y="381000"/>
            <a:ext cx="3810000" cy="152400"/>
          </a:xfrm>
          <a:prstGeom prst="rect">
            <a:avLst/>
          </a:prstGeom>
        </p:spPr>
        <p:txBody>
          <a:bodyPr/>
          <a:lstStyle>
            <a:lvl1pPr>
              <a:buNone/>
              <a:defRPr sz="8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4"/>
          </p:nvPr>
        </p:nvSpPr>
        <p:spPr>
          <a:xfrm>
            <a:off x="4800600" y="1143000"/>
            <a:ext cx="3810000" cy="2133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8" name="Table Placeholder 17"/>
          <p:cNvSpPr>
            <a:spLocks noGrp="1"/>
          </p:cNvSpPr>
          <p:nvPr>
            <p:ph type="tbl" sz="quarter" idx="17"/>
          </p:nvPr>
        </p:nvSpPr>
        <p:spPr>
          <a:xfrm>
            <a:off x="-304800" y="3962400"/>
            <a:ext cx="53340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22" name="Table Placeholder 21"/>
          <p:cNvSpPr>
            <a:spLocks noGrp="1"/>
          </p:cNvSpPr>
          <p:nvPr>
            <p:ph type="tbl" sz="quarter" idx="19"/>
          </p:nvPr>
        </p:nvSpPr>
        <p:spPr>
          <a:xfrm>
            <a:off x="-304800" y="5105400"/>
            <a:ext cx="5334000" cy="990600"/>
          </a:xfrm>
          <a:prstGeom prst="rect">
            <a:avLst/>
          </a:prstGeom>
        </p:spPr>
        <p:txBody>
          <a:bodyPr/>
          <a:lstStyle>
            <a:lvl1pPr algn="l">
              <a:buNone/>
              <a:defRPr/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26" name="Table Placeholder 25"/>
          <p:cNvSpPr>
            <a:spLocks noGrp="1"/>
          </p:cNvSpPr>
          <p:nvPr>
            <p:ph type="tbl" sz="quarter" idx="21"/>
          </p:nvPr>
        </p:nvSpPr>
        <p:spPr>
          <a:xfrm>
            <a:off x="4800600" y="3276600"/>
            <a:ext cx="3810000" cy="3124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4572000" cy="381000"/>
          </a:xfrm>
          <a:prstGeom prst="rect">
            <a:avLst/>
          </a:prstGeom>
        </p:spPr>
        <p:txBody>
          <a:bodyPr/>
          <a:lstStyle>
            <a:lvl1pPr algn="l">
              <a:defRPr sz="2200" b="1">
                <a:solidFill>
                  <a:srgbClr val="E01B2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533400" y="762000"/>
            <a:ext cx="2819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4724400" y="762000"/>
            <a:ext cx="2819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533400" y="3581400"/>
            <a:ext cx="2819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5"/>
          </p:nvPr>
        </p:nvSpPr>
        <p:spPr>
          <a:xfrm>
            <a:off x="533400" y="3886200"/>
            <a:ext cx="2819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533400" y="5029200"/>
            <a:ext cx="2819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3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4724400" y="3581400"/>
            <a:ext cx="2819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2964411908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ash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533400" y="152400"/>
            <a:ext cx="403860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304800"/>
            <a:ext cx="3581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800600" y="381000"/>
            <a:ext cx="3810000" cy="152400"/>
          </a:xfrm>
          <a:prstGeom prst="rect">
            <a:avLst/>
          </a:prstGeom>
        </p:spPr>
        <p:txBody>
          <a:bodyPr/>
          <a:lstStyle>
            <a:lvl1pPr>
              <a:buNone/>
              <a:defRPr sz="8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4"/>
          </p:nvPr>
        </p:nvSpPr>
        <p:spPr>
          <a:xfrm>
            <a:off x="4800600" y="1143000"/>
            <a:ext cx="3810000" cy="2133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8" name="Table Placeholder 17"/>
          <p:cNvSpPr>
            <a:spLocks noGrp="1"/>
          </p:cNvSpPr>
          <p:nvPr>
            <p:ph type="tbl" sz="quarter" idx="17"/>
          </p:nvPr>
        </p:nvSpPr>
        <p:spPr>
          <a:xfrm>
            <a:off x="-304800" y="3962400"/>
            <a:ext cx="53340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22" name="Table Placeholder 21"/>
          <p:cNvSpPr>
            <a:spLocks noGrp="1"/>
          </p:cNvSpPr>
          <p:nvPr>
            <p:ph type="tbl" sz="quarter" idx="19"/>
          </p:nvPr>
        </p:nvSpPr>
        <p:spPr>
          <a:xfrm>
            <a:off x="-304800" y="5105400"/>
            <a:ext cx="5334000" cy="990600"/>
          </a:xfrm>
          <a:prstGeom prst="rect">
            <a:avLst/>
          </a:prstGeom>
        </p:spPr>
        <p:txBody>
          <a:bodyPr/>
          <a:lstStyle>
            <a:lvl1pPr algn="l">
              <a:buNone/>
              <a:defRPr/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26" name="Table Placeholder 25"/>
          <p:cNvSpPr>
            <a:spLocks noGrp="1"/>
          </p:cNvSpPr>
          <p:nvPr>
            <p:ph type="tbl" sz="quarter" idx="21"/>
          </p:nvPr>
        </p:nvSpPr>
        <p:spPr>
          <a:xfrm>
            <a:off x="4800600" y="3276600"/>
            <a:ext cx="3810000" cy="3124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4572000" cy="381000"/>
          </a:xfrm>
          <a:prstGeom prst="rect">
            <a:avLst/>
          </a:prstGeom>
        </p:spPr>
        <p:txBody>
          <a:bodyPr/>
          <a:lstStyle>
            <a:lvl1pPr algn="l">
              <a:defRPr sz="2200" b="1">
                <a:solidFill>
                  <a:srgbClr val="E01B2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533400" y="762000"/>
            <a:ext cx="2819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4724400" y="762000"/>
            <a:ext cx="2819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533400" y="3581400"/>
            <a:ext cx="2819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5"/>
          </p:nvPr>
        </p:nvSpPr>
        <p:spPr>
          <a:xfrm>
            <a:off x="533400" y="3886200"/>
            <a:ext cx="2819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533400" y="5029200"/>
            <a:ext cx="2819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3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4724400" y="3581400"/>
            <a:ext cx="2819400" cy="304800"/>
          </a:xfrm>
          <a:prstGeom prst="rect">
            <a:avLst/>
          </a:prstGeom>
        </p:spPr>
        <p:txBody>
          <a:bodyPr/>
          <a:lstStyle>
            <a:lvl1pPr>
              <a:buNone/>
              <a:defRPr sz="12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94938042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032509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56738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042201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12461979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371600" y="2286000"/>
            <a:ext cx="316230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86300" y="2286000"/>
            <a:ext cx="316230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500849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68380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837279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499201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36524540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12706259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896234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67500" y="1143000"/>
            <a:ext cx="1943100" cy="41910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143000"/>
            <a:ext cx="5676900" cy="41910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09520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9349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1105054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2258457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44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14300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Inserir t</a:t>
            </a:r>
            <a:r>
              <a:rPr lang="en-US" altLang="ja-JP" smtClean="0"/>
              <a:t>ítulo do capítulo</a:t>
            </a:r>
            <a:endParaRPr lang="en-US" altLang="pt-BR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2286000"/>
            <a:ext cx="6477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Texto prim</a:t>
            </a:r>
            <a:r>
              <a:rPr lang="en-US" altLang="ja-JP" smtClean="0"/>
              <a:t>ário</a:t>
            </a:r>
            <a:endParaRPr lang="en-US" altLang="pt-BR" smtClean="0"/>
          </a:p>
          <a:p>
            <a:pPr lvl="1"/>
            <a:r>
              <a:rPr lang="en-US" altLang="pt-BR" smtClean="0"/>
              <a:t>Texto secund</a:t>
            </a:r>
            <a:r>
              <a:rPr lang="en-US" altLang="ja-JP" smtClean="0"/>
              <a:t>ário</a:t>
            </a:r>
          </a:p>
          <a:p>
            <a:pPr lvl="1"/>
            <a:endParaRPr lang="en-US" altLang="pt-BR" smtClean="0"/>
          </a:p>
          <a:p>
            <a:pPr lvl="0"/>
            <a:r>
              <a:rPr lang="en-US" altLang="pt-BR" smtClean="0"/>
              <a:t>Texto prim</a:t>
            </a:r>
            <a:r>
              <a:rPr lang="en-US" altLang="ja-JP" smtClean="0"/>
              <a:t>ário</a:t>
            </a:r>
            <a:endParaRPr lang="en-US" altLang="pt-BR" smtClean="0"/>
          </a:p>
          <a:p>
            <a:pPr lvl="1"/>
            <a:r>
              <a:rPr lang="en-US" altLang="pt-BR" smtClean="0"/>
              <a:t>Texto secund</a:t>
            </a:r>
            <a:r>
              <a:rPr lang="en-US" altLang="ja-JP" smtClean="0"/>
              <a:t>ário</a:t>
            </a:r>
          </a:p>
          <a:p>
            <a:pPr lvl="1"/>
            <a:endParaRPr lang="en-US" altLang="ja-JP" smtClean="0"/>
          </a:p>
          <a:p>
            <a:pPr lvl="0"/>
            <a:r>
              <a:rPr lang="en-US" altLang="pt-BR" smtClean="0"/>
              <a:t>Texto prim</a:t>
            </a:r>
            <a:r>
              <a:rPr lang="en-US" altLang="ja-JP" smtClean="0"/>
              <a:t>ário</a:t>
            </a:r>
            <a:endParaRPr lang="en-US" altLang="pt-BR" smtClean="0"/>
          </a:p>
          <a:p>
            <a:pPr lvl="1"/>
            <a:r>
              <a:rPr lang="en-US" altLang="pt-BR" smtClean="0"/>
              <a:t>Texto secund</a:t>
            </a:r>
            <a:r>
              <a:rPr lang="en-US" altLang="ja-JP" smtClean="0"/>
              <a:t>ário</a:t>
            </a:r>
            <a:endParaRPr lang="en-US" altLang="pt-BR" smtClean="0"/>
          </a:p>
        </p:txBody>
      </p:sp>
      <p:sp>
        <p:nvSpPr>
          <p:cNvPr id="1028" name="Text Box 8"/>
          <p:cNvSpPr txBox="1">
            <a:spLocks noChangeArrowheads="1"/>
          </p:cNvSpPr>
          <p:nvPr userDrawn="1"/>
        </p:nvSpPr>
        <p:spPr bwMode="auto">
          <a:xfrm>
            <a:off x="914400" y="1981200"/>
            <a:ext cx="7696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pt-BR" sz="1600" baseline="0" smtClean="0">
              <a:latin typeface="Verdana" pitchFamily="34" charset="0"/>
            </a:endParaRPr>
          </a:p>
        </p:txBody>
      </p:sp>
      <p:sp>
        <p:nvSpPr>
          <p:cNvPr id="1029" name="Rectangle 27"/>
          <p:cNvSpPr>
            <a:spLocks noChangeArrowheads="1"/>
          </p:cNvSpPr>
          <p:nvPr userDrawn="1"/>
        </p:nvSpPr>
        <p:spPr bwMode="auto">
          <a:xfrm>
            <a:off x="2257425" y="-803275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endParaRPr lang="pt-BR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7" r:id="rId1"/>
    <p:sldLayoutId id="2147484438" r:id="rId2"/>
    <p:sldLayoutId id="2147484439" r:id="rId3"/>
    <p:sldLayoutId id="2147484440" r:id="rId4"/>
    <p:sldLayoutId id="2147484441" r:id="rId5"/>
    <p:sldLayoutId id="2147484442" r:id="rId6"/>
    <p:sldLayoutId id="2147484443" r:id="rId7"/>
    <p:sldLayoutId id="2147484444" r:id="rId8"/>
    <p:sldLayoutId id="2147484445" r:id="rId9"/>
    <p:sldLayoutId id="2147484446" r:id="rId10"/>
    <p:sldLayoutId id="2147484447" r:id="rId11"/>
    <p:sldLayoutId id="214748445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992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992"/>
          </a:solidFill>
          <a:latin typeface="Verdana" pitchFamily="-44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992"/>
          </a:solidFill>
          <a:latin typeface="Verdana" pitchFamily="-44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992"/>
          </a:solidFill>
          <a:latin typeface="Verdana" pitchFamily="-44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992"/>
          </a:solidFill>
          <a:latin typeface="Verdana" pitchFamily="-4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4992"/>
          </a:solidFill>
          <a:latin typeface="Verdana" pitchFamily="-4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4992"/>
          </a:solidFill>
          <a:latin typeface="Verdana" pitchFamily="-4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4992"/>
          </a:solidFill>
          <a:latin typeface="Verdana" pitchFamily="-4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4992"/>
          </a:solidFill>
          <a:latin typeface="Verdana" pitchFamily="-4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6CCFF"/>
        </a:buClr>
        <a:buSzPct val="90000"/>
        <a:buFont typeface="Wingdings" panose="05000000000000000000" pitchFamily="2" charset="2"/>
        <a:buBlip>
          <a:blip r:embed="rId15"/>
        </a:buBlip>
        <a:defRPr sz="1700">
          <a:solidFill>
            <a:srgbClr val="464847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5"/>
        </a:buBlip>
        <a:defRPr sz="1700">
          <a:solidFill>
            <a:srgbClr val="464847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700">
          <a:solidFill>
            <a:srgbClr val="464847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1700">
          <a:solidFill>
            <a:srgbClr val="464847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1700">
          <a:solidFill>
            <a:srgbClr val="464847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1700">
          <a:solidFill>
            <a:srgbClr val="46484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1700">
          <a:solidFill>
            <a:srgbClr val="46484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1700">
          <a:solidFill>
            <a:srgbClr val="46484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1700">
          <a:solidFill>
            <a:srgbClr val="464847"/>
          </a:solidFill>
          <a:latin typeface="+mn-lt"/>
          <a:ea typeface="+mn-ea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205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 baseline="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4890B027-55AD-49D4-99D8-396B6DC772B3}" type="datetimeFigureOut">
              <a:rPr lang="pt-BR"/>
              <a:pPr>
                <a:defRPr/>
              </a:pPr>
              <a:t>11/05/2018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 baseline="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 baseline="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B5585CD0-55B9-4A68-9339-15F10442E9C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2055" name="Picture 7" descr="Logos-1.pn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438" y="6264275"/>
            <a:ext cx="125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60" r:id="rId1"/>
    <p:sldLayoutId id="2147484461" r:id="rId2"/>
    <p:sldLayoutId id="2147484462" r:id="rId3"/>
    <p:sldLayoutId id="2147484463" r:id="rId4"/>
    <p:sldLayoutId id="2147484464" r:id="rId5"/>
    <p:sldLayoutId id="2147484465" r:id="rId6"/>
    <p:sldLayoutId id="2147484466" r:id="rId7"/>
    <p:sldLayoutId id="2147484467" r:id="rId8"/>
    <p:sldLayoutId id="2147484468" r:id="rId9"/>
    <p:sldLayoutId id="2147484469" r:id="rId10"/>
    <p:sldLayoutId id="2147484470" r:id="rId11"/>
    <p:sldLayoutId id="2147484471" r:id="rId12"/>
    <p:sldLayoutId id="2147484472" r:id="rId13"/>
    <p:sldLayoutId id="2147484473" r:id="rId14"/>
    <p:sldLayoutId id="2147484474" r:id="rId15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070C0"/>
          </a:solidFill>
          <a:latin typeface="Century Gothic"/>
          <a:ea typeface="Century Gothic" panose="020B0502020202020204" pitchFamily="34" charset="0"/>
          <a:cs typeface="Century Gothic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0C0"/>
          </a:solidFill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0C0"/>
          </a:solidFill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0C0"/>
          </a:solidFill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0C0"/>
          </a:solidFill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400" kern="1200">
          <a:solidFill>
            <a:srgbClr val="404040"/>
          </a:solidFill>
          <a:latin typeface="Century Gothic"/>
          <a:ea typeface="Century Gothic" panose="020B0502020202020204" pitchFamily="34" charset="0"/>
          <a:cs typeface="Century Gothic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400" kern="1200">
          <a:solidFill>
            <a:srgbClr val="404040"/>
          </a:solidFill>
          <a:latin typeface="Century Gothic"/>
          <a:ea typeface="Century Gothic" panose="020B0502020202020204" pitchFamily="34" charset="0"/>
          <a:cs typeface="Century Gothic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400" kern="1200">
          <a:solidFill>
            <a:srgbClr val="404040"/>
          </a:solidFill>
          <a:latin typeface="Century Gothic"/>
          <a:ea typeface="Century Gothic" panose="020B0502020202020204" pitchFamily="34" charset="0"/>
          <a:cs typeface="Century Gothic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400" kern="1200">
          <a:solidFill>
            <a:srgbClr val="404040"/>
          </a:solidFill>
          <a:latin typeface="Century Gothic"/>
          <a:ea typeface="Century Gothic" panose="020B0502020202020204" pitchFamily="34" charset="0"/>
          <a:cs typeface="Century Gothic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400" kern="1200">
          <a:solidFill>
            <a:srgbClr val="404040"/>
          </a:solidFill>
          <a:latin typeface="Century Gothic"/>
          <a:ea typeface="Century Gothic" panose="020B0502020202020204" pitchFamily="34" charset="0"/>
          <a:cs typeface="Century Gothic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3075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 baseline="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2C128611-1F60-4D3B-AE24-37433DA11A7C}" type="datetimeFigureOut">
              <a:rPr lang="pt-BR"/>
              <a:pPr>
                <a:defRPr/>
              </a:pPr>
              <a:t>11/05/2018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 baseline="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 baseline="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9B12B293-4C4D-4889-B1D7-5EF4F3B12D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3079" name="Picture 7" descr="Logos-1.pn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438" y="6264275"/>
            <a:ext cx="125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75" r:id="rId1"/>
    <p:sldLayoutId id="2147484476" r:id="rId2"/>
    <p:sldLayoutId id="2147484477" r:id="rId3"/>
    <p:sldLayoutId id="2147484478" r:id="rId4"/>
    <p:sldLayoutId id="2147484479" r:id="rId5"/>
    <p:sldLayoutId id="2147484480" r:id="rId6"/>
    <p:sldLayoutId id="2147484481" r:id="rId7"/>
    <p:sldLayoutId id="2147484482" r:id="rId8"/>
    <p:sldLayoutId id="2147484483" r:id="rId9"/>
    <p:sldLayoutId id="2147484484" r:id="rId10"/>
    <p:sldLayoutId id="2147484485" r:id="rId11"/>
    <p:sldLayoutId id="2147484486" r:id="rId12"/>
    <p:sldLayoutId id="2147484487" r:id="rId13"/>
    <p:sldLayoutId id="2147484488" r:id="rId14"/>
    <p:sldLayoutId id="2147484489" r:id="rId15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070C0"/>
          </a:solidFill>
          <a:latin typeface="Century Gothic"/>
          <a:ea typeface="Century Gothic" panose="020B0502020202020204" pitchFamily="34" charset="0"/>
          <a:cs typeface="Century Gothic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0C0"/>
          </a:solidFill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0C0"/>
          </a:solidFill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0C0"/>
          </a:solidFill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0C0"/>
          </a:solidFill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400" kern="1200">
          <a:solidFill>
            <a:srgbClr val="404040"/>
          </a:solidFill>
          <a:latin typeface="Century Gothic"/>
          <a:ea typeface="Century Gothic" panose="020B0502020202020204" pitchFamily="34" charset="0"/>
          <a:cs typeface="Century Gothic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400" kern="1200">
          <a:solidFill>
            <a:srgbClr val="404040"/>
          </a:solidFill>
          <a:latin typeface="Century Gothic"/>
          <a:ea typeface="Century Gothic" panose="020B0502020202020204" pitchFamily="34" charset="0"/>
          <a:cs typeface="Century Gothic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400" kern="1200">
          <a:solidFill>
            <a:srgbClr val="404040"/>
          </a:solidFill>
          <a:latin typeface="Century Gothic"/>
          <a:ea typeface="Century Gothic" panose="020B0502020202020204" pitchFamily="34" charset="0"/>
          <a:cs typeface="Century Gothic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400" kern="1200">
          <a:solidFill>
            <a:srgbClr val="404040"/>
          </a:solidFill>
          <a:latin typeface="Century Gothic"/>
          <a:ea typeface="Century Gothic" panose="020B0502020202020204" pitchFamily="34" charset="0"/>
          <a:cs typeface="Century Gothic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400" kern="1200">
          <a:solidFill>
            <a:srgbClr val="404040"/>
          </a:solidFill>
          <a:latin typeface="Century Gothic"/>
          <a:ea typeface="Century Gothic" panose="020B0502020202020204" pitchFamily="34" charset="0"/>
          <a:cs typeface="Century Gothic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4099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 baseline="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58FF5C26-0BE1-4CBD-9084-06D020EF784F}" type="datetimeFigureOut">
              <a:rPr lang="pt-BR"/>
              <a:pPr>
                <a:defRPr/>
              </a:pPr>
              <a:t>11/05/2018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 baseline="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 baseline="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C40DC1E3-471A-4F89-996F-631482D8410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4103" name="Picture 7" descr="Logos-1.pn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438" y="6264275"/>
            <a:ext cx="125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90" r:id="rId1"/>
    <p:sldLayoutId id="2147484491" r:id="rId2"/>
    <p:sldLayoutId id="2147484492" r:id="rId3"/>
    <p:sldLayoutId id="2147484493" r:id="rId4"/>
    <p:sldLayoutId id="2147484494" r:id="rId5"/>
    <p:sldLayoutId id="2147484495" r:id="rId6"/>
    <p:sldLayoutId id="2147484496" r:id="rId7"/>
    <p:sldLayoutId id="2147484497" r:id="rId8"/>
    <p:sldLayoutId id="2147484498" r:id="rId9"/>
    <p:sldLayoutId id="2147484499" r:id="rId10"/>
    <p:sldLayoutId id="2147484500" r:id="rId11"/>
    <p:sldLayoutId id="2147484501" r:id="rId12"/>
    <p:sldLayoutId id="2147484502" r:id="rId13"/>
    <p:sldLayoutId id="2147484503" r:id="rId14"/>
    <p:sldLayoutId id="2147484504" r:id="rId15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070C0"/>
          </a:solidFill>
          <a:latin typeface="Century Gothic"/>
          <a:ea typeface="Century Gothic" panose="020B0502020202020204" pitchFamily="34" charset="0"/>
          <a:cs typeface="Century Gothic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0C0"/>
          </a:solidFill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0C0"/>
          </a:solidFill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0C0"/>
          </a:solidFill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0C0"/>
          </a:solidFill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400" kern="1200">
          <a:solidFill>
            <a:srgbClr val="404040"/>
          </a:solidFill>
          <a:latin typeface="Century Gothic"/>
          <a:ea typeface="Century Gothic" panose="020B0502020202020204" pitchFamily="34" charset="0"/>
          <a:cs typeface="Century Gothic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400" kern="1200">
          <a:solidFill>
            <a:srgbClr val="404040"/>
          </a:solidFill>
          <a:latin typeface="Century Gothic"/>
          <a:ea typeface="Century Gothic" panose="020B0502020202020204" pitchFamily="34" charset="0"/>
          <a:cs typeface="Century Gothic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400" kern="1200">
          <a:solidFill>
            <a:srgbClr val="404040"/>
          </a:solidFill>
          <a:latin typeface="Century Gothic"/>
          <a:ea typeface="Century Gothic" panose="020B0502020202020204" pitchFamily="34" charset="0"/>
          <a:cs typeface="Century Gothic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400" kern="1200">
          <a:solidFill>
            <a:srgbClr val="404040"/>
          </a:solidFill>
          <a:latin typeface="Century Gothic"/>
          <a:ea typeface="Century Gothic" panose="020B0502020202020204" pitchFamily="34" charset="0"/>
          <a:cs typeface="Century Gothic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400" kern="1200">
          <a:solidFill>
            <a:srgbClr val="404040"/>
          </a:solidFill>
          <a:latin typeface="Century Gothic"/>
          <a:ea typeface="Century Gothic" panose="020B0502020202020204" pitchFamily="34" charset="0"/>
          <a:cs typeface="Century Gothic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14300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Inserir t</a:t>
            </a:r>
            <a:r>
              <a:rPr lang="en-US" altLang="ja-JP" smtClean="0"/>
              <a:t>ítulo do capítulo</a:t>
            </a:r>
            <a:endParaRPr lang="en-US" altLang="pt-BR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2286000"/>
            <a:ext cx="6477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Texto prim</a:t>
            </a:r>
            <a:r>
              <a:rPr lang="en-US" altLang="ja-JP" smtClean="0"/>
              <a:t>ário</a:t>
            </a:r>
            <a:endParaRPr lang="en-US" altLang="pt-BR" smtClean="0"/>
          </a:p>
          <a:p>
            <a:pPr lvl="1"/>
            <a:r>
              <a:rPr lang="en-US" altLang="pt-BR" smtClean="0"/>
              <a:t>Texto secund</a:t>
            </a:r>
            <a:r>
              <a:rPr lang="en-US" altLang="ja-JP" smtClean="0"/>
              <a:t>ário</a:t>
            </a:r>
          </a:p>
          <a:p>
            <a:pPr lvl="1"/>
            <a:endParaRPr lang="en-US" altLang="pt-BR" smtClean="0"/>
          </a:p>
          <a:p>
            <a:pPr lvl="0"/>
            <a:r>
              <a:rPr lang="en-US" altLang="pt-BR" smtClean="0"/>
              <a:t>Texto prim</a:t>
            </a:r>
            <a:r>
              <a:rPr lang="en-US" altLang="ja-JP" smtClean="0"/>
              <a:t>ário</a:t>
            </a:r>
            <a:endParaRPr lang="en-US" altLang="pt-BR" smtClean="0"/>
          </a:p>
          <a:p>
            <a:pPr lvl="1"/>
            <a:r>
              <a:rPr lang="en-US" altLang="pt-BR" smtClean="0"/>
              <a:t>Texto secund</a:t>
            </a:r>
            <a:r>
              <a:rPr lang="en-US" altLang="ja-JP" smtClean="0"/>
              <a:t>ário</a:t>
            </a:r>
          </a:p>
          <a:p>
            <a:pPr lvl="1"/>
            <a:endParaRPr lang="en-US" altLang="ja-JP" smtClean="0"/>
          </a:p>
          <a:p>
            <a:pPr lvl="0"/>
            <a:r>
              <a:rPr lang="en-US" altLang="pt-BR" smtClean="0"/>
              <a:t>Texto prim</a:t>
            </a:r>
            <a:r>
              <a:rPr lang="en-US" altLang="ja-JP" smtClean="0"/>
              <a:t>ário</a:t>
            </a:r>
            <a:endParaRPr lang="en-US" altLang="pt-BR" smtClean="0"/>
          </a:p>
          <a:p>
            <a:pPr lvl="1"/>
            <a:r>
              <a:rPr lang="en-US" altLang="pt-BR" smtClean="0"/>
              <a:t>Texto secund</a:t>
            </a:r>
            <a:r>
              <a:rPr lang="en-US" altLang="ja-JP" smtClean="0"/>
              <a:t>ário</a:t>
            </a:r>
            <a:endParaRPr lang="en-US" altLang="pt-BR" smtClean="0"/>
          </a:p>
        </p:txBody>
      </p:sp>
      <p:sp>
        <p:nvSpPr>
          <p:cNvPr id="1028" name="Text Box 8"/>
          <p:cNvSpPr txBox="1">
            <a:spLocks noChangeArrowheads="1"/>
          </p:cNvSpPr>
          <p:nvPr userDrawn="1"/>
        </p:nvSpPr>
        <p:spPr bwMode="auto">
          <a:xfrm>
            <a:off x="914400" y="1981200"/>
            <a:ext cx="7696200" cy="3397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pt-BR" sz="1600" baseline="0" smtClean="0">
              <a:latin typeface="Verdana" pitchFamily="34" charset="0"/>
            </a:endParaRPr>
          </a:p>
        </p:txBody>
      </p:sp>
      <p:sp>
        <p:nvSpPr>
          <p:cNvPr id="1029" name="Rectangle 27"/>
          <p:cNvSpPr>
            <a:spLocks noChangeArrowheads="1"/>
          </p:cNvSpPr>
          <p:nvPr userDrawn="1"/>
        </p:nvSpPr>
        <p:spPr bwMode="auto">
          <a:xfrm>
            <a:off x="2257425" y="-803275"/>
            <a:ext cx="184150" cy="3365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endParaRPr lang="pt-BR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8" r:id="rId1"/>
    <p:sldLayoutId id="2147484449" r:id="rId2"/>
    <p:sldLayoutId id="2147484450" r:id="rId3"/>
    <p:sldLayoutId id="2147484451" r:id="rId4"/>
    <p:sldLayoutId id="2147484452" r:id="rId5"/>
    <p:sldLayoutId id="2147484453" r:id="rId6"/>
    <p:sldLayoutId id="2147484454" r:id="rId7"/>
    <p:sldLayoutId id="2147484455" r:id="rId8"/>
    <p:sldLayoutId id="2147484456" r:id="rId9"/>
    <p:sldLayoutId id="2147484457" r:id="rId10"/>
    <p:sldLayoutId id="214748445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992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992"/>
          </a:solidFill>
          <a:latin typeface="Verdana" pitchFamily="-44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992"/>
          </a:solidFill>
          <a:latin typeface="Verdana" pitchFamily="-44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992"/>
          </a:solidFill>
          <a:latin typeface="Verdana" pitchFamily="-44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992"/>
          </a:solidFill>
          <a:latin typeface="Verdana" pitchFamily="-4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4992"/>
          </a:solidFill>
          <a:latin typeface="Verdana" pitchFamily="-4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4992"/>
          </a:solidFill>
          <a:latin typeface="Verdana" pitchFamily="-4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4992"/>
          </a:solidFill>
          <a:latin typeface="Verdana" pitchFamily="-4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4992"/>
          </a:solidFill>
          <a:latin typeface="Verdana" pitchFamily="-4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6CCFF"/>
        </a:buClr>
        <a:buSzPct val="90000"/>
        <a:buFont typeface="Wingdings" panose="05000000000000000000" pitchFamily="2" charset="2"/>
        <a:buBlip>
          <a:blip r:embed="rId14"/>
        </a:buBlip>
        <a:defRPr sz="1700">
          <a:solidFill>
            <a:srgbClr val="464847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4"/>
        </a:buBlip>
        <a:defRPr sz="1700">
          <a:solidFill>
            <a:srgbClr val="464847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rgbClr val="464847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1700">
          <a:solidFill>
            <a:srgbClr val="464847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1700">
          <a:solidFill>
            <a:srgbClr val="464847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1700">
          <a:solidFill>
            <a:srgbClr val="46484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1700">
          <a:solidFill>
            <a:srgbClr val="46484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1700">
          <a:solidFill>
            <a:srgbClr val="46484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1700">
          <a:solidFill>
            <a:srgbClr val="464847"/>
          </a:solidFill>
          <a:latin typeface="+mn-lt"/>
          <a:ea typeface="+mn-ea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hyperlink" Target="mailto:vera.lucia@hsl.org.br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diagramLayout" Target="../diagrams/layout5.xml"/><Relationship Id="rId7" Type="http://schemas.openxmlformats.org/officeDocument/2006/relationships/image" Target="../media/image10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diagramLayout" Target="../diagrams/layout6.xml"/><Relationship Id="rId7" Type="http://schemas.openxmlformats.org/officeDocument/2006/relationships/slide" Target="slide21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microsoft.com/office/2007/relationships/diagramDrawing" Target="../diagrams/drawing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Data" Target="../diagrams/data2.xml"/><Relationship Id="rId7" Type="http://schemas.openxmlformats.org/officeDocument/2006/relationships/diagramData" Target="../diagrams/data3.xml"/><Relationship Id="rId12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5" Type="http://schemas.openxmlformats.org/officeDocument/2006/relationships/diagramQuickStyle" Target="../diagrams/quickStyle2.xml"/><Relationship Id="rId10" Type="http://schemas.openxmlformats.org/officeDocument/2006/relationships/diagramColors" Target="../diagrams/colors3.xml"/><Relationship Id="rId4" Type="http://schemas.openxmlformats.org/officeDocument/2006/relationships/diagramLayout" Target="../diagrams/layout2.xml"/><Relationship Id="rId9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microsoft.com/office/2007/relationships/diagramDrawing" Target="../diagrams/drawing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microsoft.com/office/2007/relationships/diagramDrawing" Target="../diagrams/drawing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3.xml"/><Relationship Id="rId3" Type="http://schemas.openxmlformats.org/officeDocument/2006/relationships/diagramLayout" Target="../diagrams/layout12.xml"/><Relationship Id="rId7" Type="http://schemas.openxmlformats.org/officeDocument/2006/relationships/diagramLayout" Target="../diagrams/layout13.xml"/><Relationship Id="rId12" Type="http://schemas.microsoft.com/office/2007/relationships/diagramDrawing" Target="../diagrams/drawing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3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10" Type="http://schemas.openxmlformats.org/officeDocument/2006/relationships/image" Target="../media/image2.jpeg"/><Relationship Id="rId4" Type="http://schemas.openxmlformats.org/officeDocument/2006/relationships/diagramQuickStyle" Target="../diagrams/quickStyle12.xml"/><Relationship Id="rId9" Type="http://schemas.openxmlformats.org/officeDocument/2006/relationships/diagramColors" Target="../diagrams/colors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5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diagramData" Target="../diagrams/data15.xml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59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4.xml"/><Relationship Id="rId4" Type="http://schemas.openxmlformats.org/officeDocument/2006/relationships/chart" Target="../charts/chart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hyperlink" Target="mailto:vera.lucia@hsl.org.br" TargetMode="Externa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microsoft.com/office/2007/relationships/diagramDrawing" Target="../diagrams/drawing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5"/>
          <p:cNvSpPr txBox="1">
            <a:spLocks noChangeArrowheads="1"/>
          </p:cNvSpPr>
          <p:nvPr/>
        </p:nvSpPr>
        <p:spPr bwMode="auto">
          <a:xfrm>
            <a:off x="1174750" y="858838"/>
            <a:ext cx="71945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5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5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endParaRPr lang="pt-BR" altLang="pt-BR" sz="4000" b="1">
              <a:solidFill>
                <a:schemeClr val="bg1"/>
              </a:solidFill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pt-BR" altLang="pt-BR" sz="4000" b="1">
                <a:solidFill>
                  <a:schemeClr val="bg1"/>
                </a:solidFill>
              </a:rPr>
              <a:t>Notificação e Análise de Incidentes: </a:t>
            </a:r>
            <a:br>
              <a:rPr lang="pt-BR" altLang="pt-BR" sz="4000" b="1">
                <a:solidFill>
                  <a:schemeClr val="bg1"/>
                </a:solidFill>
              </a:rPr>
            </a:br>
            <a:r>
              <a:rPr lang="pt-BR" altLang="pt-BR" sz="4000" b="1">
                <a:solidFill>
                  <a:schemeClr val="bg1"/>
                </a:solidFill>
              </a:rPr>
              <a:t>como melhorar a aprendizagem</a:t>
            </a:r>
            <a:r>
              <a:rPr lang="pt-BR" altLang="pt-BR" sz="4000" b="1">
                <a:solidFill>
                  <a:schemeClr val="tx1"/>
                </a:solidFill>
              </a:rPr>
              <a:t/>
            </a:r>
            <a:br>
              <a:rPr lang="pt-BR" altLang="pt-BR" sz="4000" b="1">
                <a:solidFill>
                  <a:schemeClr val="tx1"/>
                </a:solidFill>
              </a:rPr>
            </a:br>
            <a:endParaRPr lang="pt-BR" altLang="pt-BR" sz="4000" b="1">
              <a:solidFill>
                <a:schemeClr val="bg1"/>
              </a:solidFill>
            </a:endParaRPr>
          </a:p>
        </p:txBody>
      </p:sp>
      <p:sp>
        <p:nvSpPr>
          <p:cNvPr id="55299" name="CaixaDeTexto 1"/>
          <p:cNvSpPr txBox="1">
            <a:spLocks noChangeArrowheads="1"/>
          </p:cNvSpPr>
          <p:nvPr/>
        </p:nvSpPr>
        <p:spPr bwMode="auto">
          <a:xfrm>
            <a:off x="0" y="4695825"/>
            <a:ext cx="9144000" cy="8302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5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5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 b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1">
                <a:solidFill>
                  <a:schemeClr val="tx1"/>
                </a:solidFill>
                <a:latin typeface="Arial" panose="020B0604020202020204" pitchFamily="34" charset="0"/>
              </a:rPr>
              <a:t>Vera Lúcia Borrasca - Gestão de Risco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1">
                <a:solidFill>
                  <a:schemeClr val="tx1"/>
                </a:solidFill>
                <a:latin typeface="Arial" panose="020B0604020202020204" pitchFamily="34" charset="0"/>
                <a:hlinkClick r:id="rId6"/>
              </a:rPr>
              <a:t>vera.lucia@hsl.org.br</a:t>
            </a:r>
            <a:r>
              <a:rPr lang="pt-BR" altLang="pt-BR" sz="2400" b="1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5300" name="Retângulo 1"/>
          <p:cNvSpPr>
            <a:spLocks noChangeArrowheads="1"/>
          </p:cNvSpPr>
          <p:nvPr/>
        </p:nvSpPr>
        <p:spPr bwMode="auto">
          <a:xfrm>
            <a:off x="1331913" y="3290888"/>
            <a:ext cx="6480175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5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5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4000" b="1">
                <a:solidFill>
                  <a:schemeClr val="bg1"/>
                </a:solidFill>
              </a:rPr>
              <a:t>Proqualis</a:t>
            </a:r>
            <a:endParaRPr lang="pt-BR" altLang="pt-BR" sz="2800" b="1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t-BR" altLang="pt-BR" sz="2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ítulo 1"/>
          <p:cNvSpPr>
            <a:spLocks noGrp="1"/>
          </p:cNvSpPr>
          <p:nvPr>
            <p:ph type="title"/>
          </p:nvPr>
        </p:nvSpPr>
        <p:spPr>
          <a:xfrm>
            <a:off x="3300413" y="1281113"/>
            <a:ext cx="5064125" cy="612775"/>
          </a:xfrm>
        </p:spPr>
        <p:txBody>
          <a:bodyPr/>
          <a:lstStyle/>
          <a:p>
            <a:pPr algn="ctr"/>
            <a:r>
              <a:rPr lang="pt-BR" altLang="pt-BR" b="1" smtClean="0"/>
              <a:t>Abordagem Integrada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323528" y="2541240"/>
          <a:ext cx="8064896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5540" name="CaixaDeTexto 5"/>
          <p:cNvSpPr txBox="1">
            <a:spLocks noChangeArrowheads="1"/>
          </p:cNvSpPr>
          <p:nvPr/>
        </p:nvSpPr>
        <p:spPr bwMode="auto">
          <a:xfrm>
            <a:off x="250825" y="6453188"/>
            <a:ext cx="63357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chemeClr val="tx1"/>
                </a:solidFill>
                <a:latin typeface="Arial" panose="020B0604020202020204" pitchFamily="34" charset="0"/>
              </a:rPr>
              <a:t>Fontana G, Darzi A. </a:t>
            </a:r>
            <a:r>
              <a:rPr lang="pt-BR" altLang="pt-BR" sz="2400" i="1">
                <a:solidFill>
                  <a:schemeClr val="tx1"/>
                </a:solidFill>
                <a:latin typeface="Arial" panose="020B0604020202020204" pitchFamily="34" charset="0"/>
              </a:rPr>
              <a:t>Patient Safety 2030</a:t>
            </a:r>
            <a:r>
              <a:rPr lang="pt-BR" altLang="pt-BR" sz="2400">
                <a:solidFill>
                  <a:schemeClr val="tx1"/>
                </a:solidFill>
                <a:latin typeface="Arial" panose="020B0604020202020204" pitchFamily="34" charset="0"/>
              </a:rPr>
              <a:t>. London, UK: NIHR, 2016. </a:t>
            </a:r>
          </a:p>
        </p:txBody>
      </p:sp>
      <p:pic>
        <p:nvPicPr>
          <p:cNvPr id="6554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590550"/>
            <a:ext cx="2930525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ítulo 1"/>
          <p:cNvSpPr>
            <a:spLocks noGrp="1"/>
          </p:cNvSpPr>
          <p:nvPr>
            <p:ph type="title"/>
          </p:nvPr>
        </p:nvSpPr>
        <p:spPr>
          <a:xfrm>
            <a:off x="827088" y="260350"/>
            <a:ext cx="7772400" cy="457200"/>
          </a:xfrm>
        </p:spPr>
        <p:txBody>
          <a:bodyPr/>
          <a:lstStyle/>
          <a:p>
            <a:pPr algn="ctr"/>
            <a:r>
              <a:rPr lang="pt-BR" altLang="pt-BR" b="1" smtClean="0"/>
              <a:t>Estratégia para próximos 15 anos</a:t>
            </a:r>
          </a:p>
        </p:txBody>
      </p:sp>
      <p:graphicFrame>
        <p:nvGraphicFramePr>
          <p:cNvPr id="4" name="Diagrama 3"/>
          <p:cNvGraphicFramePr/>
          <p:nvPr/>
        </p:nvGraphicFramePr>
        <p:xfrm>
          <a:off x="107504" y="1340768"/>
          <a:ext cx="89124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6564" name="CaixaDeTexto 5"/>
          <p:cNvSpPr txBox="1">
            <a:spLocks noChangeArrowheads="1"/>
          </p:cNvSpPr>
          <p:nvPr/>
        </p:nvSpPr>
        <p:spPr bwMode="auto">
          <a:xfrm>
            <a:off x="250825" y="6453188"/>
            <a:ext cx="63357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chemeClr val="tx1"/>
                </a:solidFill>
                <a:latin typeface="Arial" panose="020B0604020202020204" pitchFamily="34" charset="0"/>
              </a:rPr>
              <a:t>Fontana G, Darzi A. </a:t>
            </a:r>
            <a:r>
              <a:rPr lang="pt-BR" altLang="pt-BR" sz="2400" i="1">
                <a:solidFill>
                  <a:schemeClr val="tx1"/>
                </a:solidFill>
                <a:latin typeface="Arial" panose="020B0604020202020204" pitchFamily="34" charset="0"/>
              </a:rPr>
              <a:t>Patient Safety 2030</a:t>
            </a:r>
            <a:r>
              <a:rPr lang="pt-BR" altLang="pt-BR" sz="2400">
                <a:solidFill>
                  <a:schemeClr val="tx1"/>
                </a:solidFill>
                <a:latin typeface="Arial" panose="020B0604020202020204" pitchFamily="34" charset="0"/>
              </a:rPr>
              <a:t>. London, UK: NIHR, 2016. </a:t>
            </a:r>
          </a:p>
        </p:txBody>
      </p:sp>
      <p:sp>
        <p:nvSpPr>
          <p:cNvPr id="2" name="Botão de ação: Avançar ou Próximo 1">
            <a:hlinkClick r:id="" action="ppaction://hlinkshowjump?jump=nextslide" highlightClick="1"/>
          </p:cNvPr>
          <p:cNvSpPr/>
          <p:nvPr/>
        </p:nvSpPr>
        <p:spPr bwMode="auto">
          <a:xfrm>
            <a:off x="5795963" y="1557338"/>
            <a:ext cx="288925" cy="215900"/>
          </a:xfrm>
          <a:prstGeom prst="actionButtonForwardNext">
            <a:avLst/>
          </a:prstGeom>
          <a:solidFill>
            <a:schemeClr val="accent3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endParaRPr lang="pt-B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6" name="Botão de ação: Avançar ou Próximo 5">
            <a:hlinkClick r:id="rId7" action="ppaction://hlinksldjump" highlightClick="1"/>
          </p:cNvPr>
          <p:cNvSpPr/>
          <p:nvPr/>
        </p:nvSpPr>
        <p:spPr bwMode="auto">
          <a:xfrm>
            <a:off x="8558213" y="5661025"/>
            <a:ext cx="288925" cy="215900"/>
          </a:xfrm>
          <a:prstGeom prst="actionButtonForwardNext">
            <a:avLst/>
          </a:prstGeom>
          <a:solidFill>
            <a:schemeClr val="accent3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endParaRPr lang="pt-B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ítulo 1"/>
          <p:cNvSpPr>
            <a:spLocks noGrp="1"/>
          </p:cNvSpPr>
          <p:nvPr>
            <p:ph type="title"/>
          </p:nvPr>
        </p:nvSpPr>
        <p:spPr>
          <a:xfrm>
            <a:off x="827088" y="692150"/>
            <a:ext cx="7772400" cy="846138"/>
          </a:xfrm>
        </p:spPr>
        <p:txBody>
          <a:bodyPr/>
          <a:lstStyle/>
          <a:p>
            <a:pPr algn="ctr"/>
            <a:r>
              <a:rPr lang="pt-BR" altLang="pt-BR" b="1" smtClean="0"/>
              <a:t>Sistema de notificação de incidentes  premissas</a:t>
            </a:r>
          </a:p>
        </p:txBody>
      </p:sp>
      <p:sp>
        <p:nvSpPr>
          <p:cNvPr id="67587" name="Espaço Reservado para Conteúdo 2"/>
          <p:cNvSpPr>
            <a:spLocks noGrp="1"/>
          </p:cNvSpPr>
          <p:nvPr>
            <p:ph idx="1"/>
          </p:nvPr>
        </p:nvSpPr>
        <p:spPr>
          <a:xfrm>
            <a:off x="1258888" y="2349500"/>
            <a:ext cx="6477000" cy="2293938"/>
          </a:xfrm>
        </p:spPr>
        <p:txBody>
          <a:bodyPr/>
          <a:lstStyle/>
          <a:p>
            <a:r>
              <a:rPr lang="pt-BR" altLang="pt-BR" smtClean="0"/>
              <a:t>Recursos adequados e vontade organizacional</a:t>
            </a:r>
          </a:p>
          <a:p>
            <a:r>
              <a:rPr lang="pt-BR" altLang="pt-BR" smtClean="0"/>
              <a:t>Definições claras, desenvolvimento colaborativo e plataformas centradas no usuário</a:t>
            </a:r>
          </a:p>
          <a:p>
            <a:r>
              <a:rPr lang="pt-BR" altLang="pt-BR" smtClean="0"/>
              <a:t>Captura de dados de alta qualidade a partir de perguntas diretas e sensatas e de taxonomias</a:t>
            </a:r>
          </a:p>
          <a:p>
            <a:r>
              <a:rPr lang="pt-BR" altLang="pt-BR" smtClean="0"/>
              <a:t>Geração de informações para melhoria através de feedback e acesso fácil aos dados </a:t>
            </a:r>
          </a:p>
        </p:txBody>
      </p:sp>
      <p:sp>
        <p:nvSpPr>
          <p:cNvPr id="67588" name="CaixaDeTexto 5"/>
          <p:cNvSpPr txBox="1">
            <a:spLocks noChangeArrowheads="1"/>
          </p:cNvSpPr>
          <p:nvPr/>
        </p:nvSpPr>
        <p:spPr bwMode="auto">
          <a:xfrm>
            <a:off x="250825" y="6453188"/>
            <a:ext cx="63357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chemeClr val="tx1"/>
                </a:solidFill>
                <a:latin typeface="Arial" panose="020B0604020202020204" pitchFamily="34" charset="0"/>
              </a:rPr>
              <a:t>Fontana G, Darzi A. </a:t>
            </a:r>
            <a:r>
              <a:rPr lang="pt-BR" altLang="pt-BR" sz="2400" i="1">
                <a:solidFill>
                  <a:schemeClr val="tx1"/>
                </a:solidFill>
                <a:latin typeface="Arial" panose="020B0604020202020204" pitchFamily="34" charset="0"/>
              </a:rPr>
              <a:t>Patient Safety 2030</a:t>
            </a:r>
            <a:r>
              <a:rPr lang="pt-BR" altLang="pt-BR" sz="2400">
                <a:solidFill>
                  <a:schemeClr val="tx1"/>
                </a:solidFill>
                <a:latin typeface="Arial" panose="020B0604020202020204" pitchFamily="34" charset="0"/>
              </a:rPr>
              <a:t>. London, UK: NIHR, 2016.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ítulo 1"/>
          <p:cNvSpPr>
            <a:spLocks noGrp="1"/>
          </p:cNvSpPr>
          <p:nvPr>
            <p:ph type="title"/>
          </p:nvPr>
        </p:nvSpPr>
        <p:spPr>
          <a:xfrm>
            <a:off x="704850" y="188913"/>
            <a:ext cx="7772400" cy="457200"/>
          </a:xfrm>
        </p:spPr>
        <p:txBody>
          <a:bodyPr/>
          <a:lstStyle/>
          <a:p>
            <a:pPr algn="ctr"/>
            <a:r>
              <a:rPr lang="pt-BR" altLang="pt-BR" smtClean="0"/>
              <a:t>Porque eu não notifico incidentes</a:t>
            </a:r>
          </a:p>
        </p:txBody>
      </p:sp>
      <p:pic>
        <p:nvPicPr>
          <p:cNvPr id="68611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50825" y="836613"/>
            <a:ext cx="8680450" cy="5187950"/>
          </a:xfrm>
        </p:spPr>
      </p:pic>
      <p:sp>
        <p:nvSpPr>
          <p:cNvPr id="68612" name="CaixaDeTexto 5"/>
          <p:cNvSpPr txBox="1">
            <a:spLocks noChangeArrowheads="1"/>
          </p:cNvSpPr>
          <p:nvPr/>
        </p:nvSpPr>
        <p:spPr bwMode="auto">
          <a:xfrm>
            <a:off x="250825" y="6453188"/>
            <a:ext cx="63357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chemeClr val="tx1"/>
                </a:solidFill>
                <a:latin typeface="Arial" panose="020B0604020202020204" pitchFamily="34" charset="0"/>
              </a:rPr>
              <a:t>Fontana G, Darzi A. </a:t>
            </a:r>
            <a:r>
              <a:rPr lang="pt-BR" altLang="pt-BR" sz="2400" i="1">
                <a:solidFill>
                  <a:schemeClr val="tx1"/>
                </a:solidFill>
                <a:latin typeface="Arial" panose="020B0604020202020204" pitchFamily="34" charset="0"/>
              </a:rPr>
              <a:t>Patient Safety 2030</a:t>
            </a:r>
            <a:r>
              <a:rPr lang="pt-BR" altLang="pt-BR" sz="2400">
                <a:solidFill>
                  <a:schemeClr val="tx1"/>
                </a:solidFill>
                <a:latin typeface="Arial" panose="020B0604020202020204" pitchFamily="34" charset="0"/>
              </a:rPr>
              <a:t>. London, UK: NIHR, 2016.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ítulo 1"/>
          <p:cNvSpPr>
            <a:spLocks noGrp="1"/>
          </p:cNvSpPr>
          <p:nvPr>
            <p:ph type="title"/>
          </p:nvPr>
        </p:nvSpPr>
        <p:spPr>
          <a:xfrm>
            <a:off x="708025" y="188913"/>
            <a:ext cx="7772400" cy="457200"/>
          </a:xfrm>
        </p:spPr>
        <p:txBody>
          <a:bodyPr/>
          <a:lstStyle/>
          <a:p>
            <a:pPr algn="ctr"/>
            <a:r>
              <a:rPr lang="pt-BR" altLang="pt-BR" smtClean="0"/>
              <a:t>Porque eu notifico incidentes</a:t>
            </a:r>
          </a:p>
        </p:txBody>
      </p:sp>
      <p:pic>
        <p:nvPicPr>
          <p:cNvPr id="69635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17475" y="1125538"/>
            <a:ext cx="8378825" cy="5006975"/>
          </a:xfrm>
        </p:spPr>
      </p:pic>
      <p:sp>
        <p:nvSpPr>
          <p:cNvPr id="69636" name="CaixaDeTexto 5"/>
          <p:cNvSpPr txBox="1">
            <a:spLocks noChangeArrowheads="1"/>
          </p:cNvSpPr>
          <p:nvPr/>
        </p:nvSpPr>
        <p:spPr bwMode="auto">
          <a:xfrm>
            <a:off x="250825" y="6453188"/>
            <a:ext cx="63357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chemeClr val="tx1"/>
                </a:solidFill>
                <a:latin typeface="Arial" panose="020B0604020202020204" pitchFamily="34" charset="0"/>
              </a:rPr>
              <a:t>Fontana G, Darzi A. </a:t>
            </a:r>
            <a:r>
              <a:rPr lang="pt-BR" altLang="pt-BR" sz="2400" i="1">
                <a:solidFill>
                  <a:schemeClr val="tx1"/>
                </a:solidFill>
                <a:latin typeface="Arial" panose="020B0604020202020204" pitchFamily="34" charset="0"/>
              </a:rPr>
              <a:t>Patient Safety 2030</a:t>
            </a:r>
            <a:r>
              <a:rPr lang="pt-BR" altLang="pt-BR" sz="2400">
                <a:solidFill>
                  <a:schemeClr val="tx1"/>
                </a:solidFill>
                <a:latin typeface="Arial" panose="020B0604020202020204" pitchFamily="34" charset="0"/>
              </a:rPr>
              <a:t>. London, UK: NIHR, 2016.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tângulo 4"/>
          <p:cNvSpPr>
            <a:spLocks noChangeArrowheads="1"/>
          </p:cNvSpPr>
          <p:nvPr/>
        </p:nvSpPr>
        <p:spPr bwMode="auto">
          <a:xfrm>
            <a:off x="10117138" y="1557338"/>
            <a:ext cx="444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Diagrama 5"/>
          <p:cNvGraphicFramePr/>
          <p:nvPr/>
        </p:nvGraphicFramePr>
        <p:xfrm>
          <a:off x="971600" y="404664"/>
          <a:ext cx="8013424" cy="5395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0660" name="CaixaDeTexto 5"/>
          <p:cNvSpPr txBox="1">
            <a:spLocks noChangeArrowheads="1"/>
          </p:cNvSpPr>
          <p:nvPr/>
        </p:nvSpPr>
        <p:spPr bwMode="auto">
          <a:xfrm>
            <a:off x="250825" y="6453188"/>
            <a:ext cx="63357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chemeClr val="tx1"/>
                </a:solidFill>
                <a:latin typeface="Arial" panose="020B0604020202020204" pitchFamily="34" charset="0"/>
              </a:rPr>
              <a:t>Fontana G, Darzi A. </a:t>
            </a:r>
            <a:r>
              <a:rPr lang="pt-BR" altLang="pt-BR" sz="2400" i="1">
                <a:solidFill>
                  <a:schemeClr val="tx1"/>
                </a:solidFill>
                <a:latin typeface="Arial" panose="020B0604020202020204" pitchFamily="34" charset="0"/>
              </a:rPr>
              <a:t>Patient Safety 2030</a:t>
            </a:r>
            <a:r>
              <a:rPr lang="pt-BR" altLang="pt-BR" sz="2400">
                <a:solidFill>
                  <a:schemeClr val="tx1"/>
                </a:solidFill>
                <a:latin typeface="Arial" panose="020B0604020202020204" pitchFamily="34" charset="0"/>
              </a:rPr>
              <a:t>. London, UK: NIHR, 2016.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116013" y="260350"/>
            <a:ext cx="7280275" cy="57785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 txBox="1">
            <a:spLocks/>
          </p:cNvSpPr>
          <p:nvPr/>
        </p:nvSpPr>
        <p:spPr bwMode="auto">
          <a:xfrm>
            <a:off x="339725" y="369888"/>
            <a:ext cx="822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sz="3600" b="1" dirty="0" smtClean="0">
                <a:solidFill>
                  <a:srgbClr val="004992"/>
                </a:solidFill>
                <a:latin typeface="+mj-lt"/>
                <a:cs typeface="+mj-cs"/>
              </a:rPr>
              <a:t>Organização de </a:t>
            </a:r>
            <a:r>
              <a:rPr lang="pt-BR" altLang="pt-BR" sz="3600" b="1" dirty="0">
                <a:solidFill>
                  <a:srgbClr val="004992"/>
                </a:solidFill>
                <a:latin typeface="+mj-lt"/>
                <a:cs typeface="+mj-cs"/>
              </a:rPr>
              <a:t>Alta </a:t>
            </a:r>
            <a:r>
              <a:rPr lang="pt-BR" altLang="pt-BR" sz="3600" b="1" dirty="0" smtClean="0">
                <a:solidFill>
                  <a:srgbClr val="004992"/>
                </a:solidFill>
                <a:latin typeface="+mj-lt"/>
                <a:cs typeface="+mj-cs"/>
              </a:rPr>
              <a:t>Confiabilidade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sz="3600" b="1" dirty="0" smtClean="0">
                <a:solidFill>
                  <a:srgbClr val="004992"/>
                </a:solidFill>
                <a:latin typeface="+mj-lt"/>
                <a:cs typeface="+mj-cs"/>
              </a:rPr>
              <a:t>O que é isso?</a:t>
            </a:r>
          </a:p>
        </p:txBody>
      </p:sp>
      <p:sp>
        <p:nvSpPr>
          <p:cNvPr id="11267" name="Espaço Reservado para Conteúdo 2"/>
          <p:cNvSpPr txBox="1">
            <a:spLocks/>
          </p:cNvSpPr>
          <p:nvPr/>
        </p:nvSpPr>
        <p:spPr bwMode="auto">
          <a:xfrm>
            <a:off x="685800" y="1385888"/>
            <a:ext cx="7627938" cy="122396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buClr>
                <a:schemeClr val="accent2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lang="pt-BR" altLang="pt-BR" sz="24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Organizações distinguidas pela persistente performance </a:t>
            </a:r>
            <a:r>
              <a:rPr lang="pt-BR" altLang="pt-BR" sz="2400" u="sng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livre de erro </a:t>
            </a:r>
            <a:r>
              <a:rPr lang="pt-BR" altLang="pt-BR" sz="24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apesar de operar em contextos altamente </a:t>
            </a:r>
            <a:r>
              <a:rPr lang="pt-BR" altLang="pt-BR" sz="2400" u="sng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complexos, dinâmicos, interdependente e intolerante a </a:t>
            </a:r>
            <a:r>
              <a:rPr lang="pt-BR" altLang="pt-BR" sz="2400" u="sng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erro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lang="pt-BR" altLang="pt-BR" sz="24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Profissionais </a:t>
            </a:r>
            <a:r>
              <a:rPr lang="pt-BR" altLang="pt-BR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com habilidades para </a:t>
            </a:r>
            <a:r>
              <a:rPr lang="pt-BR" altLang="pt-BR" sz="2400" u="sng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gerenciar erros </a:t>
            </a:r>
            <a:r>
              <a:rPr lang="pt-BR" altLang="pt-BR" sz="2400" u="sng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 situações não esperadas </a:t>
            </a:r>
          </a:p>
          <a:p>
            <a:pPr marL="0" indent="0">
              <a:lnSpc>
                <a:spcPct val="150000"/>
              </a:lnSpc>
              <a:buClr>
                <a:schemeClr val="accent2"/>
              </a:buClr>
              <a:buSzTx/>
              <a:buFont typeface="Wingdings" panose="05000000000000000000" pitchFamily="2" charset="2"/>
              <a:buNone/>
              <a:defRPr/>
            </a:pPr>
            <a:endParaRPr lang="pt-BR" altLang="pt-BR" sz="2400" baseline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 bwMode="auto">
          <a:xfrm>
            <a:off x="712788" y="4043363"/>
            <a:ext cx="7626350" cy="187166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lnSpc>
                <a:spcPct val="150000"/>
              </a:lnSpc>
              <a:buClr>
                <a:schemeClr val="accent2"/>
              </a:buClr>
              <a:buSzTx/>
              <a:buFont typeface="Wingdings" panose="05000000000000000000" pitchFamily="2" charset="2"/>
              <a:buNone/>
              <a:defRPr/>
            </a:pPr>
            <a:r>
              <a:rPr lang="pt-BR" altLang="pt-BR" sz="24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Força de trabalho focada no aprimoramento de confiabilidade: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lang="pt-BR" altLang="pt-BR" sz="24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Conhecimento interpessoal 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lang="pt-BR" altLang="pt-BR" sz="24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Compartilhamento de expertise – melhoria nos processos de trabalho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lang="pt-BR" altLang="pt-BR" sz="24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Oportunidades para adaptações e controle das atividades pela equipe operacional</a:t>
            </a:r>
          </a:p>
          <a:p>
            <a:pPr marL="0" indent="0">
              <a:lnSpc>
                <a:spcPct val="150000"/>
              </a:lnSpc>
              <a:buClr>
                <a:schemeClr val="accent2"/>
              </a:buClr>
              <a:buSzTx/>
              <a:buFont typeface="Wingdings" panose="05000000000000000000" pitchFamily="2" charset="2"/>
              <a:buNone/>
              <a:defRPr/>
            </a:pPr>
            <a:endParaRPr lang="pt-BR" altLang="pt-BR" sz="24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339725" y="3394075"/>
            <a:ext cx="822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sz="3600" b="1" dirty="0" smtClean="0">
                <a:solidFill>
                  <a:srgbClr val="004992"/>
                </a:solidFill>
                <a:latin typeface="+mj-lt"/>
                <a:cs typeface="+mj-cs"/>
              </a:rPr>
              <a:t>Organização de </a:t>
            </a:r>
            <a:r>
              <a:rPr lang="pt-BR" altLang="pt-BR" sz="3600" b="1" dirty="0">
                <a:solidFill>
                  <a:srgbClr val="004992"/>
                </a:solidFill>
                <a:latin typeface="+mj-lt"/>
                <a:cs typeface="+mj-cs"/>
              </a:rPr>
              <a:t>Alta </a:t>
            </a:r>
            <a:r>
              <a:rPr lang="pt-BR" altLang="pt-BR" sz="3600" b="1" dirty="0" smtClean="0">
                <a:solidFill>
                  <a:srgbClr val="004992"/>
                </a:solidFill>
                <a:latin typeface="+mj-lt"/>
                <a:cs typeface="+mj-cs"/>
              </a:rPr>
              <a:t>Confiabilidade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sz="3600" b="1" dirty="0" smtClean="0">
                <a:solidFill>
                  <a:srgbClr val="004992"/>
                </a:solidFill>
                <a:latin typeface="+mj-lt"/>
                <a:cs typeface="+mj-cs"/>
              </a:rPr>
              <a:t>Como?</a:t>
            </a:r>
          </a:p>
        </p:txBody>
      </p:sp>
      <p:sp>
        <p:nvSpPr>
          <p:cNvPr id="72710" name="CaixaDeTexto 1"/>
          <p:cNvSpPr txBox="1">
            <a:spLocks noChangeArrowheads="1"/>
          </p:cNvSpPr>
          <p:nvPr/>
        </p:nvSpPr>
        <p:spPr bwMode="auto">
          <a:xfrm>
            <a:off x="655638" y="6497638"/>
            <a:ext cx="27035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chemeClr val="tx1"/>
                </a:solidFill>
                <a:latin typeface="Arial" panose="020B0604020202020204" pitchFamily="34" charset="0"/>
              </a:rPr>
              <a:t>Vogus and Iacobucci, 2016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 txBox="1">
            <a:spLocks/>
          </p:cNvSpPr>
          <p:nvPr/>
        </p:nvSpPr>
        <p:spPr bwMode="auto">
          <a:xfrm>
            <a:off x="263525" y="579438"/>
            <a:ext cx="822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sz="3600" b="1" dirty="0" smtClean="0">
                <a:solidFill>
                  <a:srgbClr val="004992"/>
                </a:solidFill>
                <a:latin typeface="+mj-lt"/>
                <a:cs typeface="+mj-cs"/>
              </a:rPr>
              <a:t>Organização de </a:t>
            </a:r>
            <a:r>
              <a:rPr lang="pt-BR" altLang="pt-BR" sz="3600" b="1" dirty="0">
                <a:solidFill>
                  <a:srgbClr val="004992"/>
                </a:solidFill>
                <a:latin typeface="+mj-lt"/>
                <a:cs typeface="+mj-cs"/>
              </a:rPr>
              <a:t>Alta </a:t>
            </a:r>
            <a:r>
              <a:rPr lang="pt-BR" altLang="pt-BR" sz="3600" b="1" dirty="0" smtClean="0">
                <a:solidFill>
                  <a:srgbClr val="004992"/>
                </a:solidFill>
                <a:latin typeface="+mj-lt"/>
                <a:cs typeface="+mj-cs"/>
              </a:rPr>
              <a:t>Confiabilidade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sz="3600" b="1" dirty="0" smtClean="0">
                <a:solidFill>
                  <a:srgbClr val="004992"/>
                </a:solidFill>
                <a:latin typeface="+mj-lt"/>
                <a:cs typeface="+mj-cs"/>
              </a:rPr>
              <a:t>Princípios</a:t>
            </a:r>
            <a:endParaRPr lang="pt-BR" altLang="pt-BR" sz="3600" b="1" dirty="0">
              <a:solidFill>
                <a:srgbClr val="004992"/>
              </a:solidFill>
              <a:latin typeface="+mj-lt"/>
              <a:cs typeface="+mj-cs"/>
            </a:endParaRPr>
          </a:p>
        </p:txBody>
      </p:sp>
      <p:sp>
        <p:nvSpPr>
          <p:cNvPr id="11267" name="Espaço Reservado para Conteúdo 2"/>
          <p:cNvSpPr txBox="1">
            <a:spLocks/>
          </p:cNvSpPr>
          <p:nvPr/>
        </p:nvSpPr>
        <p:spPr bwMode="auto">
          <a:xfrm>
            <a:off x="1258888" y="2133600"/>
            <a:ext cx="7221537" cy="2590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457200" indent="-457200">
              <a:lnSpc>
                <a:spcPct val="150000"/>
              </a:lnSpc>
              <a:buClr>
                <a:schemeClr val="accent2"/>
              </a:buClr>
              <a:buSzPct val="80000"/>
              <a:buFont typeface="+mj-lt"/>
              <a:buAutoNum type="arabicPeriod"/>
              <a:defRPr/>
            </a:pPr>
            <a:r>
              <a:rPr lang="pt-BR" altLang="pt-BR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Preocupação com falhas</a:t>
            </a:r>
          </a:p>
          <a:p>
            <a:pPr marL="457200" indent="-457200">
              <a:lnSpc>
                <a:spcPct val="150000"/>
              </a:lnSpc>
              <a:buClr>
                <a:schemeClr val="accent2"/>
              </a:buClr>
              <a:buSzPct val="80000"/>
              <a:buFont typeface="+mj-lt"/>
              <a:buAutoNum type="arabicPeriod"/>
              <a:defRPr/>
            </a:pPr>
            <a:r>
              <a:rPr lang="pt-BR" altLang="pt-BR" sz="24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Indignação: desconforto com a possibilidade de resultado diferente do </a:t>
            </a:r>
            <a:r>
              <a:rPr lang="pt-BR" altLang="pt-BR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ótimo</a:t>
            </a:r>
          </a:p>
          <a:p>
            <a:pPr marL="457200" indent="-457200">
              <a:lnSpc>
                <a:spcPct val="150000"/>
              </a:lnSpc>
              <a:buClr>
                <a:schemeClr val="accent2"/>
              </a:buClr>
              <a:buSzPct val="80000"/>
              <a:buFont typeface="+mj-lt"/>
              <a:buAutoNum type="arabicPeriod"/>
              <a:defRPr/>
            </a:pPr>
            <a:r>
              <a:rPr lang="pt-BR" altLang="pt-BR" sz="24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Valorização de pequenos sinais de ameaça: relatos de “preocupações”</a:t>
            </a:r>
          </a:p>
          <a:p>
            <a:pPr marL="457200" indent="-457200">
              <a:lnSpc>
                <a:spcPct val="150000"/>
              </a:lnSpc>
              <a:buClr>
                <a:schemeClr val="accent2"/>
              </a:buClr>
              <a:buSzPct val="80000"/>
              <a:buFont typeface="+mj-lt"/>
              <a:buAutoNum type="arabicPeriod"/>
              <a:defRPr/>
            </a:pPr>
            <a:r>
              <a:rPr lang="pt-BR" altLang="pt-BR" sz="24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Resiliência: reconhecer falhas prontamente e impedir dano</a:t>
            </a:r>
          </a:p>
          <a:p>
            <a:pPr marL="457200" indent="-457200">
              <a:lnSpc>
                <a:spcPct val="150000"/>
              </a:lnSpc>
              <a:buClr>
                <a:schemeClr val="accent2"/>
              </a:buClr>
              <a:buSzPct val="80000"/>
              <a:buFont typeface="+mj-lt"/>
              <a:buAutoNum type="arabicPeriod"/>
              <a:defRPr/>
            </a:pPr>
            <a:r>
              <a:rPr lang="pt-BR" altLang="pt-BR" sz="24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Deferência ao conhecimento: reconhecer membros da equipe com conhecimento/experiência relevante </a:t>
            </a:r>
            <a:r>
              <a:rPr lang="pt-BR" altLang="pt-BR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independente </a:t>
            </a:r>
            <a:r>
              <a:rPr lang="pt-BR" altLang="pt-BR" sz="24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da hierarquia</a:t>
            </a:r>
          </a:p>
        </p:txBody>
      </p:sp>
      <p:sp>
        <p:nvSpPr>
          <p:cNvPr id="73732" name="CaixaDeTexto 5"/>
          <p:cNvSpPr txBox="1">
            <a:spLocks noChangeArrowheads="1"/>
          </p:cNvSpPr>
          <p:nvPr/>
        </p:nvSpPr>
        <p:spPr bwMode="auto">
          <a:xfrm>
            <a:off x="655638" y="6497638"/>
            <a:ext cx="47164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chemeClr val="tx1"/>
                </a:solidFill>
                <a:latin typeface="Arial" panose="020B0604020202020204" pitchFamily="34" charset="0"/>
              </a:rPr>
              <a:t>Chassin and Loeb, 2013 – The Joint Commission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 txBox="1">
            <a:spLocks/>
          </p:cNvSpPr>
          <p:nvPr/>
        </p:nvSpPr>
        <p:spPr bwMode="auto">
          <a:xfrm>
            <a:off x="250825" y="944563"/>
            <a:ext cx="822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sz="3600" b="1" dirty="0" smtClean="0">
                <a:solidFill>
                  <a:srgbClr val="004992"/>
                </a:solidFill>
                <a:latin typeface="+mj-lt"/>
                <a:cs typeface="+mj-cs"/>
              </a:rPr>
              <a:t>Organização de </a:t>
            </a:r>
            <a:r>
              <a:rPr lang="pt-BR" altLang="pt-BR" sz="3600" b="1" dirty="0">
                <a:solidFill>
                  <a:srgbClr val="004992"/>
                </a:solidFill>
                <a:latin typeface="+mj-lt"/>
                <a:cs typeface="+mj-cs"/>
              </a:rPr>
              <a:t>Alta </a:t>
            </a:r>
            <a:r>
              <a:rPr lang="pt-BR" altLang="pt-BR" sz="3600" b="1" dirty="0" smtClean="0">
                <a:solidFill>
                  <a:srgbClr val="004992"/>
                </a:solidFill>
                <a:latin typeface="+mj-lt"/>
                <a:cs typeface="+mj-cs"/>
              </a:rPr>
              <a:t>Confiabilidade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sz="3600" b="1" dirty="0" smtClean="0">
                <a:solidFill>
                  <a:srgbClr val="004992"/>
                </a:solidFill>
                <a:latin typeface="+mj-lt"/>
                <a:cs typeface="+mj-cs"/>
              </a:rPr>
              <a:t>Onde estão os hospitais?</a:t>
            </a:r>
            <a:endParaRPr lang="pt-BR" altLang="pt-BR" sz="3600" b="1" dirty="0">
              <a:solidFill>
                <a:srgbClr val="004992"/>
              </a:solidFill>
              <a:latin typeface="+mj-lt"/>
              <a:cs typeface="+mj-cs"/>
            </a:endParaRPr>
          </a:p>
        </p:txBody>
      </p:sp>
      <p:sp>
        <p:nvSpPr>
          <p:cNvPr id="11267" name="Espaço Reservado para Conteúdo 2"/>
          <p:cNvSpPr txBox="1">
            <a:spLocks/>
          </p:cNvSpPr>
          <p:nvPr/>
        </p:nvSpPr>
        <p:spPr bwMode="auto">
          <a:xfrm>
            <a:off x="1258888" y="2133600"/>
            <a:ext cx="7221537" cy="27352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457200" indent="-457200">
              <a:lnSpc>
                <a:spcPct val="150000"/>
              </a:lnSpc>
              <a:buClr>
                <a:schemeClr val="accent2"/>
              </a:buClr>
              <a:buSzPct val="80000"/>
              <a:buFont typeface="+mj-lt"/>
              <a:buAutoNum type="arabicPeriod"/>
              <a:defRPr/>
            </a:pPr>
            <a:endParaRPr lang="pt-BR" altLang="pt-BR" sz="24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Clr>
                <a:schemeClr val="accent2"/>
              </a:buClr>
              <a:buSzPct val="80000"/>
              <a:buFont typeface="+mj-lt"/>
              <a:buAutoNum type="arabicPeriod"/>
              <a:defRPr/>
            </a:pPr>
            <a:r>
              <a:rPr lang="pt-BR" altLang="pt-BR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Complacência </a:t>
            </a:r>
            <a:r>
              <a:rPr lang="pt-BR" altLang="pt-BR" sz="24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com a possibilidade de erro</a:t>
            </a:r>
          </a:p>
          <a:p>
            <a:pPr marL="457200" indent="-457200">
              <a:lnSpc>
                <a:spcPct val="150000"/>
              </a:lnSpc>
              <a:buClr>
                <a:schemeClr val="accent2"/>
              </a:buClr>
              <a:buSzPct val="80000"/>
              <a:buFont typeface="+mj-lt"/>
              <a:buAutoNum type="arabicPeriod"/>
              <a:defRPr/>
            </a:pPr>
            <a:r>
              <a:rPr lang="pt-BR" altLang="pt-BR" sz="24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Comunicação falha entre equipes e </a:t>
            </a:r>
            <a:r>
              <a:rPr lang="pt-BR" altLang="pt-BR" sz="2400" dirty="0" err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inter</a:t>
            </a:r>
            <a:r>
              <a:rPr lang="pt-BR" altLang="pt-BR" sz="24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equipes</a:t>
            </a:r>
          </a:p>
          <a:p>
            <a:pPr marL="457200" indent="-457200">
              <a:lnSpc>
                <a:spcPct val="150000"/>
              </a:lnSpc>
              <a:buClr>
                <a:schemeClr val="accent2"/>
              </a:buClr>
              <a:buSzPct val="80000"/>
              <a:buFont typeface="+mj-lt"/>
              <a:buAutoNum type="arabicPeriod"/>
              <a:defRPr/>
            </a:pPr>
            <a:r>
              <a:rPr lang="pt-BR" altLang="pt-BR" sz="24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Tolerância aos sinais de alerta: fadiga de alarme </a:t>
            </a:r>
          </a:p>
          <a:p>
            <a:pPr marL="457200" indent="-457200">
              <a:lnSpc>
                <a:spcPct val="150000"/>
              </a:lnSpc>
              <a:buClr>
                <a:schemeClr val="accent2"/>
              </a:buClr>
              <a:buSzPct val="80000"/>
              <a:buFont typeface="+mj-lt"/>
              <a:buAutoNum type="arabicPeriod"/>
              <a:defRPr/>
            </a:pPr>
            <a:r>
              <a:rPr lang="pt-BR" altLang="pt-BR" sz="24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Intimidação</a:t>
            </a:r>
          </a:p>
          <a:p>
            <a:pPr marL="457200" indent="-457200">
              <a:lnSpc>
                <a:spcPct val="150000"/>
              </a:lnSpc>
              <a:buClr>
                <a:schemeClr val="accent2"/>
              </a:buClr>
              <a:buSzPct val="80000"/>
              <a:buFont typeface="+mj-lt"/>
              <a:buAutoNum type="arabicPeriod"/>
              <a:defRPr/>
            </a:pPr>
            <a:r>
              <a:rPr lang="pt-BR" altLang="pt-BR" sz="24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Hierarquia na solução de problemas: desvalorização da equipe </a:t>
            </a:r>
            <a:r>
              <a:rPr lang="pt-BR" altLang="pt-BR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multidisciplinar</a:t>
            </a:r>
          </a:p>
          <a:p>
            <a:pPr marL="457200" indent="-457200">
              <a:lnSpc>
                <a:spcPct val="150000"/>
              </a:lnSpc>
              <a:buClr>
                <a:schemeClr val="accent2"/>
              </a:buClr>
              <a:buSzPct val="80000"/>
              <a:buFont typeface="+mj-lt"/>
              <a:buAutoNum type="arabicPeriod"/>
              <a:defRPr/>
            </a:pPr>
            <a:endParaRPr lang="pt-BR" altLang="pt-BR" sz="24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4756" name="CaixaDeTexto 5"/>
          <p:cNvSpPr txBox="1">
            <a:spLocks noChangeArrowheads="1"/>
          </p:cNvSpPr>
          <p:nvPr/>
        </p:nvSpPr>
        <p:spPr bwMode="auto">
          <a:xfrm>
            <a:off x="655638" y="6497638"/>
            <a:ext cx="47164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chemeClr val="tx1"/>
                </a:solidFill>
                <a:latin typeface="Arial" panose="020B0604020202020204" pitchFamily="34" charset="0"/>
              </a:rPr>
              <a:t>Chassin and Loeb, 2013 – The Joint Commission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8" y="836613"/>
            <a:ext cx="8634412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tângulo 2"/>
          <p:cNvSpPr>
            <a:spLocks noChangeArrowheads="1"/>
          </p:cNvSpPr>
          <p:nvPr/>
        </p:nvSpPr>
        <p:spPr bwMode="auto">
          <a:xfrm>
            <a:off x="1763713" y="227013"/>
            <a:ext cx="62706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800" b="1">
                <a:solidFill>
                  <a:srgbClr val="000000"/>
                </a:solidFill>
              </a:rPr>
              <a:t>Premissas para qualidade do cuidado à saúde </a:t>
            </a:r>
            <a:br>
              <a:rPr lang="pt-BR" altLang="pt-BR" sz="2800" b="1">
                <a:solidFill>
                  <a:srgbClr val="000000"/>
                </a:solidFill>
              </a:rPr>
            </a:br>
            <a:r>
              <a:rPr lang="pt-BR" altLang="pt-BR" sz="2800" b="1">
                <a:solidFill>
                  <a:srgbClr val="000000"/>
                </a:solidFill>
              </a:rPr>
              <a:t>IOM 2001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9763" y="127000"/>
            <a:ext cx="7883525" cy="73977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sz="3600" b="1" kern="1200" baseline="30000" dirty="0"/>
              <a:t>O silêncio  acerca do erro entre os profissionais de saúde</a:t>
            </a:r>
          </a:p>
        </p:txBody>
      </p:sp>
      <p:sp>
        <p:nvSpPr>
          <p:cNvPr id="75779" name="Espaço Reservado para Conteúdo 2"/>
          <p:cNvSpPr>
            <a:spLocks noGrp="1"/>
          </p:cNvSpPr>
          <p:nvPr>
            <p:ph idx="1"/>
          </p:nvPr>
        </p:nvSpPr>
        <p:spPr>
          <a:xfrm>
            <a:off x="1403350" y="1052513"/>
            <a:ext cx="6172200" cy="4670425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pt-BR" altLang="pt-BR" sz="1800" b="1" smtClean="0">
                <a:latin typeface="Calibri" panose="020F0502020204030204" pitchFamily="34" charset="0"/>
                <a:cs typeface="Calibri" panose="020F0502020204030204" pitchFamily="34" charset="0"/>
              </a:rPr>
              <a:t>Pilotos de Aviação X Médicos e Enfermeiros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171575" y="1511300"/>
          <a:ext cx="6819900" cy="40513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7279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248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670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09879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Calibri" pitchFamily="34" charset="0"/>
                        </a:rPr>
                        <a:t>% Respostas Positivas</a:t>
                      </a:r>
                    </a:p>
                  </a:txBody>
                  <a:tcPr marL="68591" marR="68591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Calibri" pitchFamily="34" charset="0"/>
                        </a:rPr>
                        <a:t>Pilotos</a:t>
                      </a:r>
                    </a:p>
                  </a:txBody>
                  <a:tcPr marL="68591" marR="68591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Calibri" pitchFamily="34" charset="0"/>
                        </a:rPr>
                        <a:t>Médicos e Enfermeiros</a:t>
                      </a:r>
                    </a:p>
                  </a:txBody>
                  <a:tcPr marL="68591" marR="68591" marT="45731" marB="4573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01239">
                <a:tc>
                  <a:txBody>
                    <a:bodyPr/>
                    <a:lstStyle/>
                    <a:p>
                      <a:r>
                        <a:rPr lang="pt-BR" sz="1600" dirty="0">
                          <a:latin typeface="Calibri" pitchFamily="34" charset="0"/>
                        </a:rPr>
                        <a:t>O cansaço tem impacto negativo no seu desempenho?</a:t>
                      </a:r>
                    </a:p>
                  </a:txBody>
                  <a:tcPr marL="68591" marR="68591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Calibri" pitchFamily="34" charset="0"/>
                        </a:rPr>
                        <a:t>74%</a:t>
                      </a:r>
                    </a:p>
                  </a:txBody>
                  <a:tcPr marL="68591" marR="68591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Calibri" pitchFamily="34" charset="0"/>
                        </a:rPr>
                        <a:t>30%</a:t>
                      </a:r>
                    </a:p>
                  </a:txBody>
                  <a:tcPr marL="68591" marR="68591" marT="45731" marB="45731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01239">
                <a:tc>
                  <a:txBody>
                    <a:bodyPr/>
                    <a:lstStyle/>
                    <a:p>
                      <a:r>
                        <a:rPr lang="pt-BR" sz="1600" dirty="0">
                          <a:latin typeface="Calibri" pitchFamily="34" charset="0"/>
                        </a:rPr>
                        <a:t>Você desconsidera avisos de profissionais</a:t>
                      </a:r>
                      <a:r>
                        <a:rPr lang="pt-BR" sz="1600" baseline="0" dirty="0">
                          <a:latin typeface="Calibri" pitchFamily="34" charset="0"/>
                        </a:rPr>
                        <a:t> mais novos?</a:t>
                      </a:r>
                      <a:endParaRPr lang="pt-BR" sz="1600" dirty="0">
                        <a:latin typeface="Calibri" pitchFamily="34" charset="0"/>
                      </a:endParaRPr>
                    </a:p>
                  </a:txBody>
                  <a:tcPr marL="68591" marR="68591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Calibri" pitchFamily="34" charset="0"/>
                        </a:rPr>
                        <a:t>3%</a:t>
                      </a:r>
                    </a:p>
                  </a:txBody>
                  <a:tcPr marL="68591" marR="68591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Calibri" pitchFamily="34" charset="0"/>
                        </a:rPr>
                        <a:t>45%</a:t>
                      </a:r>
                    </a:p>
                  </a:txBody>
                  <a:tcPr marL="68591" marR="68591" marT="45731" marB="45731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8439">
                <a:tc>
                  <a:txBody>
                    <a:bodyPr/>
                    <a:lstStyle/>
                    <a:p>
                      <a:r>
                        <a:rPr lang="pt-BR" sz="1600" dirty="0">
                          <a:latin typeface="Calibri" pitchFamily="34" charset="0"/>
                        </a:rPr>
                        <a:t>Você acha que você erra?</a:t>
                      </a:r>
                    </a:p>
                  </a:txBody>
                  <a:tcPr marL="68591" marR="68591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Calibri" pitchFamily="34" charset="0"/>
                        </a:rPr>
                        <a:t>100%</a:t>
                      </a:r>
                    </a:p>
                  </a:txBody>
                  <a:tcPr marL="68591" marR="68591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Calibri" pitchFamily="34" charset="0"/>
                        </a:rPr>
                        <a:t>30%</a:t>
                      </a:r>
                    </a:p>
                  </a:txBody>
                  <a:tcPr marL="68591" marR="68591" marT="45731" marB="45731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9265">
                <a:tc>
                  <a:txBody>
                    <a:bodyPr/>
                    <a:lstStyle/>
                    <a:p>
                      <a:r>
                        <a:rPr lang="pt-BR" sz="1600" dirty="0">
                          <a:latin typeface="Calibri" pitchFamily="34" charset="0"/>
                        </a:rPr>
                        <a:t>É</a:t>
                      </a:r>
                      <a:r>
                        <a:rPr lang="pt-BR" sz="1600" baseline="0" dirty="0">
                          <a:latin typeface="Calibri" pitchFamily="34" charset="0"/>
                        </a:rPr>
                        <a:t> fácil discutir e analisar seus erros?</a:t>
                      </a:r>
                      <a:endParaRPr lang="pt-BR" sz="1600" dirty="0">
                        <a:latin typeface="Calibri" pitchFamily="34" charset="0"/>
                      </a:endParaRPr>
                    </a:p>
                  </a:txBody>
                  <a:tcPr marL="68591" marR="68591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Calibri" pitchFamily="34" charset="0"/>
                        </a:rPr>
                        <a:t>100%</a:t>
                      </a:r>
                    </a:p>
                  </a:txBody>
                  <a:tcPr marL="68591" marR="68591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Calibri" pitchFamily="34" charset="0"/>
                        </a:rPr>
                        <a:t>56%</a:t>
                      </a:r>
                    </a:p>
                  </a:txBody>
                  <a:tcPr marL="68591" marR="68591" marT="45731" marB="45731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01239">
                <a:tc>
                  <a:txBody>
                    <a:bodyPr/>
                    <a:lstStyle/>
                    <a:p>
                      <a:r>
                        <a:rPr lang="pt-BR" sz="1600" dirty="0">
                          <a:latin typeface="Calibri" pitchFamily="34" charset="0"/>
                        </a:rPr>
                        <a:t>A análise dos erros é baseado nos sistemas e processos?</a:t>
                      </a:r>
                    </a:p>
                  </a:txBody>
                  <a:tcPr marL="68591" marR="68591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Calibri" pitchFamily="34" charset="0"/>
                        </a:rPr>
                        <a:t>100%</a:t>
                      </a:r>
                    </a:p>
                  </a:txBody>
                  <a:tcPr marL="68591" marR="68591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Calibri" pitchFamily="34" charset="0"/>
                        </a:rPr>
                        <a:t>30%</a:t>
                      </a:r>
                    </a:p>
                  </a:txBody>
                  <a:tcPr marL="68591" marR="68591" marT="45731" marB="45731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5802" name="Retângulo 5"/>
          <p:cNvSpPr>
            <a:spLocks noChangeArrowheads="1"/>
          </p:cNvSpPr>
          <p:nvPr/>
        </p:nvSpPr>
        <p:spPr bwMode="auto">
          <a:xfrm>
            <a:off x="395288" y="6273800"/>
            <a:ext cx="66246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Sexton JB, Thomas EJ, HelmreichRL. Error, stress and teamwork in medicine and aviation: cross sectional surveys. BMJ.2000; (320)7237</a:t>
            </a:r>
            <a:endParaRPr lang="pt-BR" altLang="pt-B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78" t="11600" r="23389" b="5734"/>
          <a:stretch>
            <a:fillRect/>
          </a:stretch>
        </p:blipFill>
        <p:spPr bwMode="auto">
          <a:xfrm>
            <a:off x="827088" y="333375"/>
            <a:ext cx="7527925" cy="573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6" name="Grupo 8"/>
          <p:cNvGrpSpPr>
            <a:grpSpLocks/>
          </p:cNvGrpSpPr>
          <p:nvPr/>
        </p:nvGrpSpPr>
        <p:grpSpPr bwMode="auto">
          <a:xfrm>
            <a:off x="941388" y="1173163"/>
            <a:ext cx="3756025" cy="681037"/>
            <a:chOff x="941696" y="1173706"/>
            <a:chExt cx="4176214" cy="818866"/>
          </a:xfrm>
        </p:grpSpPr>
        <p:sp>
          <p:nvSpPr>
            <p:cNvPr id="2" name="Retângulo 1"/>
            <p:cNvSpPr/>
            <p:nvPr/>
          </p:nvSpPr>
          <p:spPr>
            <a:xfrm>
              <a:off x="941696" y="1173706"/>
              <a:ext cx="4176214" cy="8188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77836" name="CaixaDeTexto 2"/>
            <p:cNvSpPr txBox="1">
              <a:spLocks noChangeArrowheads="1"/>
            </p:cNvSpPr>
            <p:nvPr/>
          </p:nvSpPr>
          <p:spPr bwMode="auto">
            <a:xfrm>
              <a:off x="1009937" y="1173706"/>
              <a:ext cx="4080680" cy="605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66CCFF"/>
                </a:buClr>
                <a:buSzPct val="90000"/>
                <a:buFont typeface="Wingdings" panose="05000000000000000000" pitchFamily="2" charset="2"/>
                <a:buBlip>
                  <a:blip r:embed="rId2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SzPct val="90000"/>
                <a:buBlip>
                  <a:blip r:embed="rId2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Blip>
                  <a:blip r:embed="rId2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Blip>
                  <a:blip r:embed="rId2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000">
                  <a:solidFill>
                    <a:schemeClr val="tx1"/>
                  </a:solidFill>
                  <a:latin typeface="Arial" panose="020B0604020202020204" pitchFamily="34" charset="0"/>
                </a:rPr>
                <a:t>Erro humano nunca desaparecerá das organizações</a:t>
              </a:r>
            </a:p>
          </p:txBody>
        </p:sp>
      </p:grpSp>
      <p:grpSp>
        <p:nvGrpSpPr>
          <p:cNvPr id="7" name="Grupo 11"/>
          <p:cNvGrpSpPr>
            <a:grpSpLocks/>
          </p:cNvGrpSpPr>
          <p:nvPr/>
        </p:nvGrpSpPr>
        <p:grpSpPr bwMode="auto">
          <a:xfrm>
            <a:off x="3309938" y="1433513"/>
            <a:ext cx="4257675" cy="1930400"/>
            <a:chOff x="3309581" y="1433011"/>
            <a:chExt cx="4735773" cy="2324726"/>
          </a:xfrm>
        </p:grpSpPr>
        <p:sp>
          <p:nvSpPr>
            <p:cNvPr id="11" name="Retângulo 10"/>
            <p:cNvSpPr/>
            <p:nvPr/>
          </p:nvSpPr>
          <p:spPr>
            <a:xfrm>
              <a:off x="3309581" y="2622139"/>
              <a:ext cx="4735773" cy="11355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2000" dirty="0">
                  <a:solidFill>
                    <a:schemeClr val="tx1"/>
                  </a:solidFill>
                </a:rPr>
                <a:t>Cabe aos gestores desenhar e promover um ambiente de trabalho onde: </a:t>
              </a:r>
            </a:p>
          </p:txBody>
        </p:sp>
        <p:sp>
          <p:nvSpPr>
            <p:cNvPr id="4" name="Seta em curva para a esquerda 3"/>
            <p:cNvSpPr/>
            <p:nvPr/>
          </p:nvSpPr>
          <p:spPr>
            <a:xfrm rot="19955275">
              <a:off x="5403774" y="1433011"/>
              <a:ext cx="533260" cy="873683"/>
            </a:xfrm>
            <a:prstGeom prst="curvedLef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upo 13"/>
          <p:cNvGrpSpPr>
            <a:grpSpLocks/>
          </p:cNvGrpSpPr>
          <p:nvPr/>
        </p:nvGrpSpPr>
        <p:grpSpPr bwMode="auto">
          <a:xfrm>
            <a:off x="1133475" y="2989263"/>
            <a:ext cx="6638925" cy="2809875"/>
            <a:chOff x="1132764" y="2988860"/>
            <a:chExt cx="7383439" cy="3384644"/>
          </a:xfrm>
        </p:grpSpPr>
        <p:sp>
          <p:nvSpPr>
            <p:cNvPr id="15" name="Retângulo 14"/>
            <p:cNvSpPr/>
            <p:nvPr/>
          </p:nvSpPr>
          <p:spPr>
            <a:xfrm>
              <a:off x="1132764" y="4271965"/>
              <a:ext cx="7383439" cy="21015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77831" name="CaixaDeTexto 12"/>
            <p:cNvSpPr txBox="1">
              <a:spLocks noChangeArrowheads="1"/>
            </p:cNvSpPr>
            <p:nvPr/>
          </p:nvSpPr>
          <p:spPr bwMode="auto">
            <a:xfrm>
              <a:off x="1393379" y="4315095"/>
              <a:ext cx="6959052" cy="1889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66CCFF"/>
                </a:buClr>
                <a:buSzPct val="90000"/>
                <a:buFont typeface="Wingdings" panose="05000000000000000000" pitchFamily="2" charset="2"/>
                <a:buBlip>
                  <a:blip r:embed="rId2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SzPct val="90000"/>
                <a:buBlip>
                  <a:blip r:embed="rId2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Blip>
                  <a:blip r:embed="rId2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Blip>
                  <a:blip r:embed="rId2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>
                  <a:solidFill>
                    <a:schemeClr val="tx1"/>
                  </a:solidFill>
                  <a:latin typeface="Arial" panose="020B0604020202020204" pitchFamily="34" charset="0"/>
                </a:rPr>
                <a:t>É possível se aprender com os erros</a:t>
              </a:r>
            </a:p>
            <a:p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40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>
                  <a:solidFill>
                    <a:schemeClr val="tx1"/>
                  </a:solidFill>
                  <a:latin typeface="Arial" panose="020B0604020202020204" pitchFamily="34" charset="0"/>
                </a:rPr>
                <a:t>Evita-se, de modo coletivo, que os mesmos erros sejam cometidos novamente no futuro. </a:t>
              </a:r>
            </a:p>
          </p:txBody>
        </p:sp>
        <p:sp>
          <p:nvSpPr>
            <p:cNvPr id="5" name="Seta em curva para a direita 4"/>
            <p:cNvSpPr/>
            <p:nvPr/>
          </p:nvSpPr>
          <p:spPr>
            <a:xfrm rot="1654165">
              <a:off x="2361572" y="2988860"/>
              <a:ext cx="545549" cy="887274"/>
            </a:xfrm>
            <a:prstGeom prst="curved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tx1"/>
                </a:solidFill>
              </a:endParaRPr>
            </a:p>
          </p:txBody>
        </p:sp>
      </p:grpSp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250825" y="-7938"/>
            <a:ext cx="7702550" cy="91122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sz="3600" b="1" kern="1200" baseline="30000" dirty="0"/>
              <a:t>O Erro Humano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 txBox="1">
            <a:spLocks/>
          </p:cNvSpPr>
          <p:nvPr/>
        </p:nvSpPr>
        <p:spPr bwMode="auto">
          <a:xfrm>
            <a:off x="519113" y="404813"/>
            <a:ext cx="8229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sz="3600" b="1" dirty="0" smtClean="0">
                <a:solidFill>
                  <a:srgbClr val="004992"/>
                </a:solidFill>
                <a:latin typeface="+mj-lt"/>
                <a:cs typeface="+mj-cs"/>
              </a:rPr>
              <a:t>Avaliação de Resiliência em Instituições de Saúde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pt-BR" altLang="pt-BR" sz="3600" b="1" dirty="0">
              <a:solidFill>
                <a:srgbClr val="004992"/>
              </a:solidFill>
              <a:latin typeface="+mj-lt"/>
              <a:cs typeface="+mj-cs"/>
            </a:endParaRPr>
          </a:p>
        </p:txBody>
      </p:sp>
      <p:sp>
        <p:nvSpPr>
          <p:cNvPr id="11267" name="Espaço Reservado para Conteúdo 2"/>
          <p:cNvSpPr txBox="1">
            <a:spLocks/>
          </p:cNvSpPr>
          <p:nvPr/>
        </p:nvSpPr>
        <p:spPr bwMode="auto">
          <a:xfrm>
            <a:off x="312738" y="1125538"/>
            <a:ext cx="8640762" cy="45354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pt-BR" sz="2400" dirty="0" smtClean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t-BR" sz="2400" dirty="0" smtClean="0"/>
              <a:t>A </a:t>
            </a:r>
            <a:r>
              <a:rPr lang="pt-BR" sz="2400" b="1" dirty="0" smtClean="0"/>
              <a:t>segurança</a:t>
            </a:r>
            <a:r>
              <a:rPr lang="pt-BR" sz="2400" dirty="0" smtClean="0"/>
              <a:t> do paciente é reconhecida como sendo </a:t>
            </a:r>
            <a:r>
              <a:rPr lang="pt-BR" sz="2400" b="1" dirty="0" smtClean="0"/>
              <a:t>responsabilidade de todos;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pt-BR" sz="2400" dirty="0" smtClean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t-BR" sz="2400" dirty="0" smtClean="0"/>
              <a:t>A alta gestão </a:t>
            </a:r>
            <a:r>
              <a:rPr lang="pt-BR" sz="2400" b="1" dirty="0" smtClean="0"/>
              <a:t>antecipa</a:t>
            </a:r>
            <a:r>
              <a:rPr lang="pt-BR" sz="2400" dirty="0" smtClean="0"/>
              <a:t> a possibilidade de </a:t>
            </a:r>
            <a:r>
              <a:rPr lang="pt-BR" sz="2400" b="1" dirty="0" smtClean="0"/>
              <a:t>erros</a:t>
            </a:r>
            <a:r>
              <a:rPr lang="pt-BR" sz="2400" dirty="0" smtClean="0"/>
              <a:t> e capacita a equipe para detecção e tratamento;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pt-BR" sz="2400" dirty="0" smtClean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t-BR" sz="2400" dirty="0" smtClean="0"/>
              <a:t>Altos gestores (clínicos e não-clínicos) são verdadeiramente comprometidos com as metas de segurança do paciente e proporcionam os recursos necessários para servir a esse fim;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pt-BR" sz="2400" dirty="0" smtClean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t-BR" sz="2400" dirty="0" smtClean="0"/>
              <a:t>As questões relacionadas à segurança são consideradas regularmente em reuniões de alta direção e não apenas depois de algum evento adverso grave;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pt-BR" sz="2400" dirty="0" smtClean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t-BR" sz="2400" dirty="0" smtClean="0"/>
              <a:t>Os </a:t>
            </a:r>
            <a:r>
              <a:rPr lang="pt-BR" sz="2400" b="1" dirty="0" smtClean="0"/>
              <a:t>eventos </a:t>
            </a:r>
            <a:r>
              <a:rPr lang="pt-BR" sz="2400" dirty="0" smtClean="0"/>
              <a:t>do passado são cuidadosamente </a:t>
            </a:r>
            <a:r>
              <a:rPr lang="pt-BR" sz="2400" b="1" dirty="0" smtClean="0"/>
              <a:t>revistos</a:t>
            </a:r>
            <a:r>
              <a:rPr lang="pt-BR" sz="2400" dirty="0" smtClean="0"/>
              <a:t> em reuniões da alta direção e as </a:t>
            </a:r>
            <a:r>
              <a:rPr lang="pt-BR" sz="2400" b="1" dirty="0" smtClean="0"/>
              <a:t>lições aprendidas são implementados sistemicamente</a:t>
            </a:r>
            <a:r>
              <a:rPr lang="pt-BR" sz="2400" dirty="0" smtClean="0"/>
              <a:t>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pt-BR" sz="2400" dirty="0"/>
          </a:p>
          <a:p>
            <a:pPr>
              <a:buFont typeface="Wingdings" panose="05000000000000000000" pitchFamily="2" charset="2"/>
              <a:buChar char="ü"/>
              <a:defRPr/>
            </a:pPr>
            <a:endParaRPr lang="pt-BR" sz="2400" dirty="0" smtClean="0"/>
          </a:p>
        </p:txBody>
      </p:sp>
      <p:sp>
        <p:nvSpPr>
          <p:cNvPr id="78852" name="CaixaDeTexto 1"/>
          <p:cNvSpPr txBox="1">
            <a:spLocks noChangeArrowheads="1"/>
          </p:cNvSpPr>
          <p:nvPr/>
        </p:nvSpPr>
        <p:spPr bwMode="auto">
          <a:xfrm>
            <a:off x="900113" y="6381750"/>
            <a:ext cx="66595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 i="1">
                <a:solidFill>
                  <a:schemeClr val="tx1"/>
                </a:solidFill>
                <a:latin typeface="Arial" panose="020B0604020202020204" pitchFamily="34" charset="0"/>
              </a:rPr>
              <a:t>Checklist for Assessing Institutional Resilience. Institute for Healthcare Improvement.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 i="1">
                <a:solidFill>
                  <a:schemeClr val="tx1"/>
                </a:solidFill>
                <a:latin typeface="Arial" panose="020B0604020202020204" pitchFamily="34" charset="0"/>
              </a:rPr>
              <a:t>Disponível em: http://www.ihi.org/resources/Pages/Tools/ChecklistForAssessingInstitutionalResilience.aspx</a:t>
            </a:r>
            <a:endParaRPr lang="pt-BR" altLang="pt-BR" sz="16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16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ítulo 1"/>
          <p:cNvSpPr txBox="1">
            <a:spLocks/>
          </p:cNvSpPr>
          <p:nvPr/>
        </p:nvSpPr>
        <p:spPr bwMode="auto">
          <a:xfrm>
            <a:off x="492125" y="333375"/>
            <a:ext cx="822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 b="1">
                <a:solidFill>
                  <a:srgbClr val="004992"/>
                </a:solidFill>
              </a:rPr>
              <a:t>Avaliação de Resiliência em Instituições de Saúde</a:t>
            </a:r>
          </a:p>
        </p:txBody>
      </p:sp>
      <p:sp>
        <p:nvSpPr>
          <p:cNvPr id="11267" name="Espaço Reservado para Conteúdo 2"/>
          <p:cNvSpPr txBox="1">
            <a:spLocks/>
          </p:cNvSpPr>
          <p:nvPr/>
        </p:nvSpPr>
        <p:spPr bwMode="auto">
          <a:xfrm>
            <a:off x="179388" y="1196975"/>
            <a:ext cx="8713787" cy="45354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pt-BR" sz="2000" b="1" dirty="0" smtClean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t-BR" sz="2400" b="1" dirty="0"/>
              <a:t>Depois de algum evento</a:t>
            </a:r>
            <a:r>
              <a:rPr lang="pt-BR" sz="2400" dirty="0"/>
              <a:t>, o objetivo principal da diretoria é o de </a:t>
            </a:r>
            <a:r>
              <a:rPr lang="pt-BR" sz="2400" b="1" dirty="0"/>
              <a:t>identificar as barreiras que falharam e melhorá-las,</a:t>
            </a:r>
            <a:r>
              <a:rPr lang="pt-BR" sz="2400" dirty="0"/>
              <a:t> em vez de tentar culpar indivíduos específicos</a:t>
            </a:r>
            <a:r>
              <a:rPr lang="pt-BR" sz="2400" dirty="0" smtClean="0"/>
              <a:t>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pt-BR" sz="2400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t-BR" sz="2400" dirty="0"/>
              <a:t>A direção adota </a:t>
            </a:r>
            <a:r>
              <a:rPr lang="pt-BR" sz="2400" b="1" dirty="0"/>
              <a:t>estratégia </a:t>
            </a:r>
            <a:r>
              <a:rPr lang="pt-BR" sz="2400" b="1" dirty="0" err="1"/>
              <a:t>pró-ativa</a:t>
            </a:r>
            <a:r>
              <a:rPr lang="pt-BR" sz="2400" dirty="0"/>
              <a:t>: identifica e trata situações que causam erros recorrentes; faz “</a:t>
            </a:r>
            <a:r>
              <a:rPr lang="pt-BR" sz="2400" dirty="0" err="1"/>
              <a:t>brainstorms</a:t>
            </a:r>
            <a:r>
              <a:rPr lang="pt-BR" sz="2400" dirty="0"/>
              <a:t>” para novos cenários de erro; realiza </a:t>
            </a:r>
            <a:r>
              <a:rPr lang="pt-BR" sz="2400" b="1" dirty="0"/>
              <a:t>controles periódicos de processos suscetíveis a </a:t>
            </a:r>
            <a:r>
              <a:rPr lang="pt-BR" sz="2400" b="1" dirty="0" smtClean="0"/>
              <a:t>erros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pt-BR" sz="2400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t-BR" sz="2400" dirty="0" smtClean="0"/>
              <a:t>A </a:t>
            </a:r>
            <a:r>
              <a:rPr lang="pt-BR" sz="2400" dirty="0"/>
              <a:t>direção reconhece que resolver </a:t>
            </a:r>
            <a:r>
              <a:rPr lang="pt-BR" sz="2400" b="1" dirty="0"/>
              <a:t>fatores organizacionais </a:t>
            </a:r>
            <a:r>
              <a:rPr lang="pt-BR" sz="2400" dirty="0"/>
              <a:t>que provocam erros </a:t>
            </a:r>
            <a:r>
              <a:rPr lang="pt-BR" sz="2400" dirty="0" smtClean="0"/>
              <a:t>(falta </a:t>
            </a:r>
            <a:r>
              <a:rPr lang="pt-BR" sz="2400" dirty="0"/>
              <a:t>de pessoal, equipamento inadequado, a inexperiência, a formação irregular, interfaces homem-máquina </a:t>
            </a:r>
            <a:r>
              <a:rPr lang="pt-BR" sz="2400" dirty="0" smtClean="0"/>
              <a:t>ruins) </a:t>
            </a:r>
            <a:r>
              <a:rPr lang="pt-BR" sz="2400" dirty="0"/>
              <a:t>é </a:t>
            </a:r>
            <a:r>
              <a:rPr lang="pt-BR" sz="2400" b="1" dirty="0"/>
              <a:t>mais fácil </a:t>
            </a:r>
            <a:r>
              <a:rPr lang="pt-BR" sz="2400" dirty="0"/>
              <a:t>do que tentar corrigir aspectos psicológicos, como distração, desatenção e esquecimento</a:t>
            </a:r>
            <a:r>
              <a:rPr lang="pt-BR" sz="2400" dirty="0" smtClean="0"/>
              <a:t>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pt-BR" sz="2400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t-BR" sz="2400" b="1" dirty="0"/>
              <a:t>Entende-se que a gestão eficaz </a:t>
            </a:r>
            <a:r>
              <a:rPr lang="pt-BR" sz="2400" b="1" dirty="0" smtClean="0"/>
              <a:t>depende </a:t>
            </a:r>
            <a:r>
              <a:rPr lang="pt-BR" sz="2400" b="1" dirty="0"/>
              <a:t>essencialmente da coleta, análise e disseminação de informações relevantes</a:t>
            </a:r>
            <a:r>
              <a:rPr lang="pt-BR" sz="2400" b="1" dirty="0" smtClean="0"/>
              <a:t>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pt-BR" sz="2400" dirty="0"/>
          </a:p>
          <a:p>
            <a:pPr>
              <a:defRPr/>
            </a:pPr>
            <a:endParaRPr lang="pt-BR" sz="2000" dirty="0"/>
          </a:p>
          <a:p>
            <a:pPr>
              <a:defRPr/>
            </a:pPr>
            <a:endParaRPr lang="pt-BR" sz="2000" dirty="0"/>
          </a:p>
        </p:txBody>
      </p:sp>
      <p:sp>
        <p:nvSpPr>
          <p:cNvPr id="79876" name="CaixaDeTexto 4"/>
          <p:cNvSpPr txBox="1">
            <a:spLocks noChangeArrowheads="1"/>
          </p:cNvSpPr>
          <p:nvPr/>
        </p:nvSpPr>
        <p:spPr bwMode="auto">
          <a:xfrm>
            <a:off x="900113" y="6356350"/>
            <a:ext cx="66595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 i="1">
                <a:solidFill>
                  <a:schemeClr val="tx1"/>
                </a:solidFill>
                <a:latin typeface="Arial" panose="020B0604020202020204" pitchFamily="34" charset="0"/>
              </a:rPr>
              <a:t>Checklist for Assessing Institutional Resilience. Institute for Healthcare Improvement.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 i="1">
                <a:solidFill>
                  <a:schemeClr val="tx1"/>
                </a:solidFill>
                <a:latin typeface="Arial" panose="020B0604020202020204" pitchFamily="34" charset="0"/>
              </a:rPr>
              <a:t>Disponível em: http://www.ihi.org/resources/Pages/Tools/ChecklistForAssessingInstitutionalResilience.aspx</a:t>
            </a:r>
            <a:endParaRPr lang="pt-BR" altLang="pt-BR" sz="16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16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ítulo 1"/>
          <p:cNvSpPr txBox="1">
            <a:spLocks/>
          </p:cNvSpPr>
          <p:nvPr/>
        </p:nvSpPr>
        <p:spPr bwMode="auto">
          <a:xfrm>
            <a:off x="250825" y="188913"/>
            <a:ext cx="822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 b="1">
                <a:solidFill>
                  <a:srgbClr val="004992"/>
                </a:solidFill>
              </a:rPr>
              <a:t>Avaliação de Resiliência em Instituições de Saúde</a:t>
            </a:r>
          </a:p>
        </p:txBody>
      </p:sp>
      <p:sp>
        <p:nvSpPr>
          <p:cNvPr id="11267" name="Espaço Reservado para Conteúdo 2"/>
          <p:cNvSpPr txBox="1">
            <a:spLocks/>
          </p:cNvSpPr>
          <p:nvPr/>
        </p:nvSpPr>
        <p:spPr bwMode="auto">
          <a:xfrm>
            <a:off x="255588" y="908050"/>
            <a:ext cx="8709025" cy="46815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pt-BR" sz="2000" dirty="0" smtClean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t-BR" sz="2400" dirty="0"/>
              <a:t>A alta gestão reconhece a necessidade de </a:t>
            </a:r>
            <a:r>
              <a:rPr lang="pt-BR" sz="2400" b="1" dirty="0"/>
              <a:t>combinar</a:t>
            </a:r>
            <a:r>
              <a:rPr lang="pt-BR" sz="2400" dirty="0"/>
              <a:t> dados de </a:t>
            </a:r>
            <a:r>
              <a:rPr lang="pt-BR" sz="2400" b="1" dirty="0"/>
              <a:t>desfechos reativos </a:t>
            </a:r>
            <a:r>
              <a:rPr lang="pt-BR" sz="2400" dirty="0"/>
              <a:t>(eventos) com um processo de </a:t>
            </a:r>
            <a:r>
              <a:rPr lang="pt-BR" sz="2400" b="1" dirty="0"/>
              <a:t>informação </a:t>
            </a:r>
            <a:r>
              <a:rPr lang="pt-BR" sz="2400" b="1" dirty="0" err="1"/>
              <a:t>pró-ativa</a:t>
            </a:r>
            <a:r>
              <a:rPr lang="pt-BR" sz="2400" dirty="0"/>
              <a:t>. Isto implica muito mais do que as auditorias ocasionais. Inclui a mensuração regular de parâmetros institucionais (a programação de escalas de serviço, procedimentos e protocolos, treinamento, disponibilidade de equipamentos) identificando </a:t>
            </a:r>
            <a:r>
              <a:rPr lang="pt-BR" sz="2400" b="1" dirty="0"/>
              <a:t>pontos de fragilidade </a:t>
            </a:r>
            <a:r>
              <a:rPr lang="pt-BR" sz="2400" dirty="0"/>
              <a:t>com necessidade de atenção e correção</a:t>
            </a:r>
            <a:r>
              <a:rPr lang="pt-BR" sz="2400" dirty="0" smtClean="0"/>
              <a:t>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pt-BR" sz="2400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t-BR" sz="2400" dirty="0" smtClean="0"/>
              <a:t>Profissionais </a:t>
            </a:r>
            <a:r>
              <a:rPr lang="pt-BR" sz="2400" dirty="0"/>
              <a:t>de </a:t>
            </a:r>
            <a:r>
              <a:rPr lang="pt-BR" sz="2400" b="1" dirty="0"/>
              <a:t>diferentes áreas e hierarquias </a:t>
            </a:r>
            <a:r>
              <a:rPr lang="pt-BR" sz="2400" dirty="0"/>
              <a:t>participam regularmente de reuniões relacionadas com a segurança do paciente</a:t>
            </a:r>
            <a:r>
              <a:rPr lang="pt-BR" sz="2400" dirty="0" smtClean="0"/>
              <a:t>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pt-BR" sz="2400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t-BR" sz="2400" dirty="0"/>
              <a:t>Atribuir uma função relacionada à </a:t>
            </a:r>
            <a:r>
              <a:rPr lang="pt-BR" sz="2400" b="1" dirty="0"/>
              <a:t>segurança</a:t>
            </a:r>
            <a:r>
              <a:rPr lang="pt-BR" sz="2400" dirty="0"/>
              <a:t> (como gerenciar riscos ou qualidade) é visto como </a:t>
            </a:r>
            <a:r>
              <a:rPr lang="pt-BR" sz="2400" b="1" dirty="0"/>
              <a:t>compromisso prioritário e estratégico</a:t>
            </a:r>
            <a:r>
              <a:rPr lang="pt-BR" sz="2400" dirty="0" smtClean="0"/>
              <a:t>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pt-BR" sz="2400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t-BR" sz="2400" dirty="0"/>
              <a:t>Entende-se que as metas comerciais, financeiras e problemas de segurança dos pacientes podem estar em conflito e que existem mecanismos para identificar e resolver esses conflitos de forma eficaz e transparente</a:t>
            </a:r>
            <a:r>
              <a:rPr lang="pt-BR" sz="2400" dirty="0" smtClean="0"/>
              <a:t>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pt-BR" sz="2400" dirty="0"/>
          </a:p>
          <a:p>
            <a:pPr>
              <a:defRPr/>
            </a:pPr>
            <a:endParaRPr lang="pt-BR" sz="2000" dirty="0"/>
          </a:p>
          <a:p>
            <a:pPr>
              <a:defRPr/>
            </a:pPr>
            <a:endParaRPr lang="pt-BR" sz="2000" dirty="0"/>
          </a:p>
        </p:txBody>
      </p:sp>
      <p:sp>
        <p:nvSpPr>
          <p:cNvPr id="80900" name="CaixaDeTexto 4"/>
          <p:cNvSpPr txBox="1">
            <a:spLocks noChangeArrowheads="1"/>
          </p:cNvSpPr>
          <p:nvPr/>
        </p:nvSpPr>
        <p:spPr bwMode="auto">
          <a:xfrm>
            <a:off x="539750" y="6334125"/>
            <a:ext cx="66595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 i="1">
                <a:solidFill>
                  <a:schemeClr val="tx1"/>
                </a:solidFill>
                <a:latin typeface="Arial" panose="020B0604020202020204" pitchFamily="34" charset="0"/>
              </a:rPr>
              <a:t>Checklist for Assessing Institutional Resilience. Institute for Healthcare Improvement.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 i="1">
                <a:solidFill>
                  <a:schemeClr val="tx1"/>
                </a:solidFill>
                <a:latin typeface="Arial" panose="020B0604020202020204" pitchFamily="34" charset="0"/>
              </a:rPr>
              <a:t>Disponível em: http://www.ihi.org/resources/Pages/Tools/ChecklistForAssessingInstitutionalResilience.aspx</a:t>
            </a:r>
            <a:endParaRPr lang="pt-BR" altLang="pt-BR" sz="16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16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ítulo 1"/>
          <p:cNvSpPr txBox="1">
            <a:spLocks/>
          </p:cNvSpPr>
          <p:nvPr/>
        </p:nvSpPr>
        <p:spPr bwMode="auto">
          <a:xfrm>
            <a:off x="250825" y="188913"/>
            <a:ext cx="822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 b="1">
                <a:solidFill>
                  <a:srgbClr val="004992"/>
                </a:solidFill>
              </a:rPr>
              <a:t>Avaliação de Resiliência em Instituições de Saúde</a:t>
            </a:r>
          </a:p>
        </p:txBody>
      </p:sp>
      <p:sp>
        <p:nvSpPr>
          <p:cNvPr id="11267" name="Espaço Reservado para Conteúdo 2"/>
          <p:cNvSpPr txBox="1">
            <a:spLocks/>
          </p:cNvSpPr>
          <p:nvPr/>
        </p:nvSpPr>
        <p:spPr bwMode="auto">
          <a:xfrm>
            <a:off x="215900" y="1412875"/>
            <a:ext cx="8709025" cy="41036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pt-BR" sz="2000" dirty="0" smtClean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t-BR" sz="2400" b="1" dirty="0"/>
              <a:t>Existem políticas para incentivar os profissionais a identificar e relatar situações que possam comprometer o resultado </a:t>
            </a:r>
            <a:endParaRPr lang="pt-BR" sz="2400" b="1" dirty="0" smtClean="0"/>
          </a:p>
          <a:p>
            <a:pPr>
              <a:buFont typeface="Wingdings" panose="05000000000000000000" pitchFamily="2" charset="2"/>
              <a:buChar char="ü"/>
              <a:defRPr/>
            </a:pPr>
            <a:endParaRPr lang="pt-BR" sz="2400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t-BR" sz="2400" dirty="0"/>
              <a:t>A instituição reconhece a dependência crítica de um processo de gestão da segurança </a:t>
            </a:r>
            <a:r>
              <a:rPr lang="pt-BR" sz="2400" b="1" dirty="0"/>
              <a:t>baseado na confiança dos trabalhadores</a:t>
            </a:r>
            <a:r>
              <a:rPr lang="pt-BR" sz="2400" dirty="0"/>
              <a:t>, particularmente no que diz respeito a </a:t>
            </a:r>
            <a:r>
              <a:rPr lang="pt-BR" sz="2400" b="1" dirty="0"/>
              <a:t>sistemas de relato de incidentes</a:t>
            </a:r>
            <a:r>
              <a:rPr lang="pt-BR" sz="2400" dirty="0" smtClean="0"/>
              <a:t>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pt-BR" sz="2400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t-BR" sz="2400" dirty="0"/>
              <a:t>Há uma política consistente de comunicação e </a:t>
            </a:r>
            <a:r>
              <a:rPr lang="pt-BR" sz="2400" b="1" dirty="0"/>
              <a:t>resposta a incidentes </a:t>
            </a:r>
            <a:r>
              <a:rPr lang="pt-BR" sz="2400" dirty="0"/>
              <a:t>em </a:t>
            </a:r>
            <a:r>
              <a:rPr lang="pt-BR" sz="2400" b="1" dirty="0"/>
              <a:t>todos os níveis profissionais</a:t>
            </a:r>
            <a:r>
              <a:rPr lang="pt-BR" sz="2400" b="1" dirty="0" smtClean="0"/>
              <a:t>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pt-BR" sz="2400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t-BR" sz="2400" dirty="0" smtClean="0"/>
              <a:t>Políticas de </a:t>
            </a:r>
            <a:r>
              <a:rPr lang="pt-BR" sz="2400" b="1" dirty="0" smtClean="0"/>
              <a:t>disciplina</a:t>
            </a:r>
            <a:r>
              <a:rPr lang="pt-BR" sz="2400" dirty="0" smtClean="0"/>
              <a:t> são baseadas na distinção entre o </a:t>
            </a:r>
            <a:r>
              <a:rPr lang="pt-BR" sz="2400" b="1" dirty="0" smtClean="0"/>
              <a:t>comportamento aceitável e o inaceitável</a:t>
            </a:r>
            <a:r>
              <a:rPr lang="pt-BR" sz="2400" dirty="0" smtClean="0"/>
              <a:t>; </a:t>
            </a:r>
          </a:p>
          <a:p>
            <a:pPr>
              <a:defRPr/>
            </a:pPr>
            <a:endParaRPr lang="pt-BR" sz="2000" dirty="0"/>
          </a:p>
          <a:p>
            <a:pPr>
              <a:defRPr/>
            </a:pPr>
            <a:endParaRPr lang="pt-BR" sz="2000" dirty="0"/>
          </a:p>
        </p:txBody>
      </p:sp>
      <p:sp>
        <p:nvSpPr>
          <p:cNvPr id="81924" name="CaixaDeTexto 4"/>
          <p:cNvSpPr txBox="1">
            <a:spLocks noChangeArrowheads="1"/>
          </p:cNvSpPr>
          <p:nvPr/>
        </p:nvSpPr>
        <p:spPr bwMode="auto">
          <a:xfrm>
            <a:off x="539750" y="6334125"/>
            <a:ext cx="66595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 i="1">
                <a:solidFill>
                  <a:schemeClr val="tx1"/>
                </a:solidFill>
                <a:latin typeface="Arial" panose="020B0604020202020204" pitchFamily="34" charset="0"/>
              </a:rPr>
              <a:t>Checklist for Assessing Institutional Resilience. Institute for Healthcare Improvement.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 i="1">
                <a:solidFill>
                  <a:schemeClr val="tx1"/>
                </a:solidFill>
                <a:latin typeface="Arial" panose="020B0604020202020204" pitchFamily="34" charset="0"/>
              </a:rPr>
              <a:t>Disponível em: http://www.ihi.org/resources/Pages/Tools/ChecklistForAssessingInstitutionalResilience.aspx</a:t>
            </a:r>
            <a:endParaRPr lang="pt-BR" altLang="pt-BR" sz="16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16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ítulo 1"/>
          <p:cNvSpPr txBox="1">
            <a:spLocks/>
          </p:cNvSpPr>
          <p:nvPr/>
        </p:nvSpPr>
        <p:spPr bwMode="auto">
          <a:xfrm>
            <a:off x="244475" y="461963"/>
            <a:ext cx="822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 b="1">
                <a:solidFill>
                  <a:srgbClr val="004992"/>
                </a:solidFill>
              </a:rPr>
              <a:t>Avaliação de Resiliência em Instituições de Saúde</a:t>
            </a:r>
          </a:p>
        </p:txBody>
      </p:sp>
      <p:sp>
        <p:nvSpPr>
          <p:cNvPr id="11267" name="Espaço Reservado para Conteúdo 2"/>
          <p:cNvSpPr txBox="1">
            <a:spLocks/>
          </p:cNvSpPr>
          <p:nvPr/>
        </p:nvSpPr>
        <p:spPr bwMode="auto">
          <a:xfrm>
            <a:off x="244475" y="1844675"/>
            <a:ext cx="8709025" cy="35290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ü"/>
              <a:defRPr/>
            </a:pPr>
            <a:endParaRPr lang="pt-BR" sz="2400" dirty="0" smtClean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t-BR" sz="2400" dirty="0" smtClean="0"/>
              <a:t>Gestores da área assistencial (médico, enfermagem, fisioterapia, </a:t>
            </a:r>
            <a:r>
              <a:rPr lang="pt-BR" sz="2400" dirty="0" err="1" smtClean="0"/>
              <a:t>etc</a:t>
            </a:r>
            <a:r>
              <a:rPr lang="pt-BR" sz="2400" dirty="0" smtClean="0"/>
              <a:t>) </a:t>
            </a:r>
            <a:r>
              <a:rPr lang="pt-BR" sz="2400" b="1" dirty="0" smtClean="0"/>
              <a:t>capacitam</a:t>
            </a:r>
            <a:r>
              <a:rPr lang="pt-BR" sz="2400" dirty="0" smtClean="0"/>
              <a:t> sua equipe em </a:t>
            </a:r>
            <a:r>
              <a:rPr lang="pt-BR" sz="2400" b="1" dirty="0" smtClean="0"/>
              <a:t>técnicas e mentais </a:t>
            </a:r>
            <a:r>
              <a:rPr lang="pt-BR" sz="2400" dirty="0" smtClean="0"/>
              <a:t>necessárias para obter um desempenho seguro e eficaz (</a:t>
            </a:r>
            <a:r>
              <a:rPr lang="pt-BR" sz="2400" b="1" dirty="0" smtClean="0"/>
              <a:t>antecipação de </a:t>
            </a:r>
            <a:r>
              <a:rPr lang="pt-BR" sz="2400" b="1" dirty="0"/>
              <a:t>possíveis erros e soluções adequadas</a:t>
            </a:r>
            <a:r>
              <a:rPr lang="pt-BR" sz="2400" dirty="0"/>
              <a:t> (essa </a:t>
            </a:r>
            <a:r>
              <a:rPr lang="pt-BR" sz="2400" b="1" dirty="0"/>
              <a:t>preparação mental</a:t>
            </a:r>
            <a:r>
              <a:rPr lang="pt-BR" sz="2400" dirty="0"/>
              <a:t>, tanto a </a:t>
            </a:r>
            <a:r>
              <a:rPr lang="pt-BR" sz="2400" b="1" dirty="0"/>
              <a:t>nível individual e organizacional</a:t>
            </a:r>
            <a:r>
              <a:rPr lang="pt-BR" sz="2400" dirty="0"/>
              <a:t> é uma das características dos </a:t>
            </a:r>
            <a:r>
              <a:rPr lang="pt-BR" sz="2400" b="1" dirty="0"/>
              <a:t>sistemas de alta confiabilidade</a:t>
            </a:r>
            <a:r>
              <a:rPr lang="pt-BR" sz="2400" dirty="0" smtClean="0"/>
              <a:t>);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pt-BR" sz="2400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t-BR" sz="2400" dirty="0"/>
              <a:t>A instituição dispõe de canais de </a:t>
            </a:r>
            <a:r>
              <a:rPr lang="pt-BR" sz="2400" b="1" dirty="0"/>
              <a:t>feedback rápidos</a:t>
            </a:r>
            <a:r>
              <a:rPr lang="pt-BR" sz="2400" dirty="0"/>
              <a:t>, úteis e compreensíveis para </a:t>
            </a:r>
            <a:r>
              <a:rPr lang="pt-BR" sz="2400" b="1" dirty="0"/>
              <a:t>comunicação sistêmica das lições aprendidas</a:t>
            </a:r>
            <a:r>
              <a:rPr lang="pt-BR" sz="2400" dirty="0" smtClean="0"/>
              <a:t>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pt-BR" sz="2400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t-BR" sz="2400" dirty="0"/>
              <a:t>A instituição tem </a:t>
            </a:r>
            <a:r>
              <a:rPr lang="pt-BR" sz="2400" b="1" dirty="0"/>
              <a:t>vontade e recursos para reconhecer falhas</a:t>
            </a:r>
            <a:r>
              <a:rPr lang="pt-BR" sz="2400" dirty="0"/>
              <a:t>, se desculpar por elas e garantir de forma </a:t>
            </a:r>
            <a:r>
              <a:rPr lang="pt-BR" sz="2400" b="1" dirty="0"/>
              <a:t>transparente </a:t>
            </a:r>
            <a:r>
              <a:rPr lang="pt-BR" sz="2400" dirty="0"/>
              <a:t>ações para evitar recorrência.</a:t>
            </a:r>
          </a:p>
          <a:p>
            <a:pPr>
              <a:defRPr/>
            </a:pPr>
            <a:endParaRPr lang="pt-BR" sz="2000" dirty="0"/>
          </a:p>
          <a:p>
            <a:pPr>
              <a:defRPr/>
            </a:pPr>
            <a:endParaRPr lang="pt-BR" sz="2000" dirty="0"/>
          </a:p>
        </p:txBody>
      </p:sp>
      <p:sp>
        <p:nvSpPr>
          <p:cNvPr id="82948" name="CaixaDeTexto 4"/>
          <p:cNvSpPr txBox="1">
            <a:spLocks noChangeArrowheads="1"/>
          </p:cNvSpPr>
          <p:nvPr/>
        </p:nvSpPr>
        <p:spPr bwMode="auto">
          <a:xfrm>
            <a:off x="539750" y="6334125"/>
            <a:ext cx="66595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 i="1">
                <a:solidFill>
                  <a:schemeClr val="tx1"/>
                </a:solidFill>
                <a:latin typeface="Arial" panose="020B0604020202020204" pitchFamily="34" charset="0"/>
              </a:rPr>
              <a:t>Checklist for Assessing Institutional Resilience. Institute for Healthcare Improvement.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 i="1">
                <a:solidFill>
                  <a:schemeClr val="tx1"/>
                </a:solidFill>
                <a:latin typeface="Arial" panose="020B0604020202020204" pitchFamily="34" charset="0"/>
              </a:rPr>
              <a:t>Disponível em: http://www.ihi.org/resources/Pages/Tools/ChecklistForAssessingInstitutionalResilience.aspx</a:t>
            </a:r>
            <a:endParaRPr lang="pt-BR" altLang="pt-BR" sz="16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16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 txBox="1">
            <a:spLocks/>
          </p:cNvSpPr>
          <p:nvPr/>
        </p:nvSpPr>
        <p:spPr bwMode="auto">
          <a:xfrm>
            <a:off x="250825" y="549275"/>
            <a:ext cx="822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sz="3600" b="1" dirty="0" smtClean="0">
                <a:solidFill>
                  <a:srgbClr val="004992"/>
                </a:solidFill>
                <a:latin typeface="+mj-lt"/>
                <a:cs typeface="+mj-cs"/>
              </a:rPr>
              <a:t>Transformando Instituições de Saúde em Organizações de Alta Confiabilidade</a:t>
            </a:r>
            <a:endParaRPr lang="pt-BR" altLang="pt-BR" sz="3600" b="1" dirty="0">
              <a:solidFill>
                <a:srgbClr val="004992"/>
              </a:solidFill>
              <a:latin typeface="+mj-lt"/>
              <a:cs typeface="+mj-cs"/>
            </a:endParaRPr>
          </a:p>
        </p:txBody>
      </p:sp>
      <p:sp>
        <p:nvSpPr>
          <p:cNvPr id="11267" name="Espaço Reservado para Conteúdo 2"/>
          <p:cNvSpPr txBox="1">
            <a:spLocks/>
          </p:cNvSpPr>
          <p:nvPr/>
        </p:nvSpPr>
        <p:spPr bwMode="auto">
          <a:xfrm>
            <a:off x="539750" y="1700213"/>
            <a:ext cx="8353425" cy="38877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457200" indent="-457200">
              <a:lnSpc>
                <a:spcPct val="150000"/>
              </a:lnSpc>
              <a:buClr>
                <a:schemeClr val="accent2"/>
              </a:buClr>
              <a:buSzPct val="80000"/>
              <a:buFont typeface="+mj-lt"/>
              <a:buAutoNum type="arabicPeriod"/>
              <a:defRPr/>
            </a:pPr>
            <a:endParaRPr lang="pt-BR" altLang="pt-BR" sz="3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Clr>
                <a:schemeClr val="accent2"/>
              </a:buClr>
              <a:buSzPct val="80000"/>
              <a:buFont typeface="+mj-lt"/>
              <a:buAutoNum type="arabicPeriod"/>
              <a:defRPr/>
            </a:pPr>
            <a:r>
              <a:rPr lang="pt-BR" altLang="pt-BR" sz="3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Meta </a:t>
            </a:r>
            <a:r>
              <a:rPr lang="pt-BR" altLang="pt-BR" sz="3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zero para dano, sustentada pela alta liderança: tolerância zero</a:t>
            </a:r>
          </a:p>
          <a:p>
            <a:pPr marL="457200" indent="-457200">
              <a:lnSpc>
                <a:spcPct val="150000"/>
              </a:lnSpc>
              <a:buClr>
                <a:schemeClr val="accent2"/>
              </a:buClr>
              <a:buSzPct val="80000"/>
              <a:buFont typeface="+mj-lt"/>
              <a:buAutoNum type="arabicPeriod"/>
              <a:defRPr/>
            </a:pPr>
            <a:r>
              <a:rPr lang="pt-BR" altLang="pt-BR" sz="3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Incorporação de todos os princípios e práticas de cultura de segurança em todos os níveis da instituição</a:t>
            </a:r>
          </a:p>
          <a:p>
            <a:pPr marL="457200" indent="-457200">
              <a:lnSpc>
                <a:spcPct val="150000"/>
              </a:lnSpc>
              <a:buClr>
                <a:schemeClr val="accent2"/>
              </a:buClr>
              <a:buSzPct val="80000"/>
              <a:buFont typeface="+mj-lt"/>
              <a:buAutoNum type="arabicPeriod"/>
              <a:defRPr/>
            </a:pPr>
            <a:r>
              <a:rPr lang="pt-BR" altLang="pt-BR" sz="3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Adoção </a:t>
            </a:r>
            <a:r>
              <a:rPr lang="pt-BR" altLang="pt-BR" sz="3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sistêmica </a:t>
            </a:r>
            <a:r>
              <a:rPr lang="pt-BR" altLang="pt-BR" sz="3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 ferramentas e métodos de melhoria efetiva de processos: RPI (</a:t>
            </a:r>
            <a:r>
              <a:rPr lang="pt-BR" altLang="pt-BR" sz="3200" i="1" dirty="0" err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robust</a:t>
            </a:r>
            <a:r>
              <a:rPr lang="pt-BR" altLang="pt-BR" sz="3200" i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i="1" dirty="0" err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process</a:t>
            </a:r>
            <a:r>
              <a:rPr lang="pt-BR" altLang="pt-BR" sz="3200" i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i="1" dirty="0" err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improvement</a:t>
            </a:r>
            <a:r>
              <a:rPr lang="pt-BR" altLang="pt-BR" sz="3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lnSpc>
                <a:spcPct val="150000"/>
              </a:lnSpc>
              <a:buClr>
                <a:schemeClr val="accent2"/>
              </a:buClr>
              <a:buSzPct val="80000"/>
              <a:buFont typeface="+mj-lt"/>
              <a:buAutoNum type="arabicPeriod"/>
              <a:defRPr/>
            </a:pPr>
            <a:endParaRPr lang="pt-BR" altLang="pt-BR" sz="3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Clr>
                <a:schemeClr val="accent2"/>
              </a:buClr>
              <a:buSzPct val="80000"/>
              <a:buFont typeface="+mj-lt"/>
              <a:buAutoNum type="arabicPeriod"/>
              <a:defRPr/>
            </a:pPr>
            <a:endParaRPr lang="pt-BR" altLang="pt-BR" sz="3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3972" name="CaixaDeTexto 4"/>
          <p:cNvSpPr txBox="1">
            <a:spLocks noChangeArrowheads="1"/>
          </p:cNvSpPr>
          <p:nvPr/>
        </p:nvSpPr>
        <p:spPr bwMode="auto">
          <a:xfrm>
            <a:off x="655638" y="6497638"/>
            <a:ext cx="47164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chemeClr val="tx1"/>
                </a:solidFill>
                <a:latin typeface="Arial" panose="020B0604020202020204" pitchFamily="34" charset="0"/>
              </a:rPr>
              <a:t>Chassin and Loeb, 2013 – The Joint Commission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/>
        </p:nvGraphicFramePr>
        <p:xfrm>
          <a:off x="1475656" y="1376363"/>
          <a:ext cx="60960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4995" name="CaixaDeTexto 2"/>
          <p:cNvSpPr txBox="1">
            <a:spLocks noChangeArrowheads="1"/>
          </p:cNvSpPr>
          <p:nvPr/>
        </p:nvSpPr>
        <p:spPr bwMode="auto">
          <a:xfrm>
            <a:off x="655638" y="6497638"/>
            <a:ext cx="47164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chemeClr val="tx1"/>
                </a:solidFill>
                <a:latin typeface="Arial" panose="020B0604020202020204" pitchFamily="34" charset="0"/>
              </a:rPr>
              <a:t>Chassin and Loeb, 2013 – The Joint Commission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409575" y="260350"/>
            <a:ext cx="822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sz="3600" b="1" dirty="0" smtClean="0">
                <a:solidFill>
                  <a:srgbClr val="004992"/>
                </a:solidFill>
                <a:latin typeface="+mj-lt"/>
                <a:cs typeface="+mj-cs"/>
              </a:rPr>
              <a:t>Transformando Instituições de Saúde em Organizações de Alta Confiabilidade</a:t>
            </a:r>
            <a:endParaRPr lang="pt-BR" altLang="pt-BR" sz="3600" b="1" dirty="0">
              <a:solidFill>
                <a:srgbClr val="004992"/>
              </a:solidFill>
              <a:latin typeface="+mj-lt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/>
        </p:nvGraphicFramePr>
        <p:xfrm>
          <a:off x="1180112" y="798013"/>
          <a:ext cx="7208311" cy="4896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8371" name="Rectangle 3"/>
          <p:cNvSpPr txBox="1">
            <a:spLocks noChangeArrowheads="1"/>
          </p:cNvSpPr>
          <p:nvPr/>
        </p:nvSpPr>
        <p:spPr bwMode="auto">
          <a:xfrm>
            <a:off x="1598613" y="188913"/>
            <a:ext cx="620553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 b="1">
                <a:solidFill>
                  <a:srgbClr val="004992"/>
                </a:solidFill>
              </a:rPr>
              <a:t>Princípios da Qualidade</a:t>
            </a:r>
          </a:p>
        </p:txBody>
      </p:sp>
      <p:sp>
        <p:nvSpPr>
          <p:cNvPr id="58372" name="Retângulo 6"/>
          <p:cNvSpPr>
            <a:spLocks noChangeArrowheads="1"/>
          </p:cNvSpPr>
          <p:nvPr/>
        </p:nvSpPr>
        <p:spPr bwMode="auto">
          <a:xfrm rot="10800000" flipV="1">
            <a:off x="395288" y="6223000"/>
            <a:ext cx="30257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ct val="160000"/>
              </a:lnSpc>
              <a:buClrTx/>
              <a:buSzTx/>
              <a:buFontTx/>
              <a:buNone/>
            </a:pPr>
            <a:r>
              <a:rPr lang="pt-BR" altLang="pt-BR" sz="20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Adaptado de</a:t>
            </a:r>
            <a:r>
              <a:rPr lang="pt-BR" altLang="pt-BR" sz="2000" b="1" baseline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altLang="pt-BR" sz="20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Pronovost - 2012</a:t>
            </a:r>
          </a:p>
        </p:txBody>
      </p:sp>
      <p:sp>
        <p:nvSpPr>
          <p:cNvPr id="2" name="Seta para a Direita 1"/>
          <p:cNvSpPr>
            <a:spLocks noChangeArrowheads="1"/>
          </p:cNvSpPr>
          <p:nvPr/>
        </p:nvSpPr>
        <p:spPr bwMode="auto">
          <a:xfrm rot="10800000">
            <a:off x="5364163" y="4652963"/>
            <a:ext cx="1042987" cy="360362"/>
          </a:xfrm>
          <a:prstGeom prst="rightArrow">
            <a:avLst>
              <a:gd name="adj1" fmla="val 50000"/>
              <a:gd name="adj2" fmla="val 49926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Seta para a Direita 5"/>
          <p:cNvSpPr>
            <a:spLocks noChangeArrowheads="1"/>
          </p:cNvSpPr>
          <p:nvPr/>
        </p:nvSpPr>
        <p:spPr bwMode="auto">
          <a:xfrm rot="10800000">
            <a:off x="6832600" y="1431925"/>
            <a:ext cx="1044575" cy="360363"/>
          </a:xfrm>
          <a:prstGeom prst="rightArrow">
            <a:avLst>
              <a:gd name="adj1" fmla="val 50000"/>
              <a:gd name="adj2" fmla="val 50002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" name="Seta para a Direita 6"/>
          <p:cNvSpPr>
            <a:spLocks noChangeArrowheads="1"/>
          </p:cNvSpPr>
          <p:nvPr/>
        </p:nvSpPr>
        <p:spPr bwMode="auto">
          <a:xfrm rot="10800000">
            <a:off x="6950075" y="1912938"/>
            <a:ext cx="1042988" cy="360362"/>
          </a:xfrm>
          <a:prstGeom prst="rightArrow">
            <a:avLst>
              <a:gd name="adj1" fmla="val 50000"/>
              <a:gd name="adj2" fmla="val 49926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" name="Seta para a Direita 7"/>
          <p:cNvSpPr>
            <a:spLocks noChangeArrowheads="1"/>
          </p:cNvSpPr>
          <p:nvPr/>
        </p:nvSpPr>
        <p:spPr bwMode="auto">
          <a:xfrm rot="10800000">
            <a:off x="5292725" y="2492375"/>
            <a:ext cx="1042988" cy="360363"/>
          </a:xfrm>
          <a:prstGeom prst="rightArrow">
            <a:avLst>
              <a:gd name="adj1" fmla="val 50000"/>
              <a:gd name="adj2" fmla="val 49926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" name="Seta para a Direita 8"/>
          <p:cNvSpPr>
            <a:spLocks noChangeArrowheads="1"/>
          </p:cNvSpPr>
          <p:nvPr/>
        </p:nvSpPr>
        <p:spPr bwMode="auto">
          <a:xfrm rot="10800000">
            <a:off x="6794500" y="3562350"/>
            <a:ext cx="1044575" cy="360363"/>
          </a:xfrm>
          <a:prstGeom prst="rightArrow">
            <a:avLst>
              <a:gd name="adj1" fmla="val 50000"/>
              <a:gd name="adj2" fmla="val 50002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 txBox="1">
            <a:spLocks/>
          </p:cNvSpPr>
          <p:nvPr/>
        </p:nvSpPr>
        <p:spPr bwMode="auto">
          <a:xfrm>
            <a:off x="250825" y="944563"/>
            <a:ext cx="822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pt-BR" altLang="pt-BR" sz="3600" b="1" dirty="0">
                <a:solidFill>
                  <a:srgbClr val="004992"/>
                </a:solidFill>
                <a:latin typeface="+mj-lt"/>
                <a:cs typeface="+mj-cs"/>
              </a:rPr>
              <a:t>Força de trabalho focada no aprimoramento de confiabilidade</a:t>
            </a:r>
          </a:p>
        </p:txBody>
      </p:sp>
      <p:sp>
        <p:nvSpPr>
          <p:cNvPr id="11267" name="Espaço Reservado para Conteúdo 2"/>
          <p:cNvSpPr txBox="1">
            <a:spLocks/>
          </p:cNvSpPr>
          <p:nvPr/>
        </p:nvSpPr>
        <p:spPr bwMode="auto">
          <a:xfrm>
            <a:off x="1258888" y="2133600"/>
            <a:ext cx="7221537" cy="20875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lnSpc>
                <a:spcPct val="150000"/>
              </a:lnSpc>
              <a:buClr>
                <a:schemeClr val="accent2"/>
              </a:buClr>
              <a:buSzTx/>
              <a:buFont typeface="Wingdings" panose="05000000000000000000" pitchFamily="2" charset="2"/>
              <a:buNone/>
              <a:defRPr/>
            </a:pPr>
            <a:r>
              <a:rPr lang="pt-BR" altLang="pt-BR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Equipe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lang="pt-BR" altLang="pt-BR" sz="28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Vontade de desenvolver novos conhecimentos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lang="pt-BR" altLang="pt-BR" sz="28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Habilidade de trabalhar com outro – conhecimento interpessoal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lang="pt-BR" altLang="pt-BR" sz="28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Habilidade de comunicação</a:t>
            </a:r>
          </a:p>
          <a:p>
            <a:pPr marL="457200" indent="-457200">
              <a:lnSpc>
                <a:spcPct val="150000"/>
              </a:lnSpc>
              <a:buClr>
                <a:schemeClr val="accent2"/>
              </a:buClr>
              <a:buSzTx/>
              <a:buFont typeface="+mj-lt"/>
              <a:buAutoNum type="arabicPeriod"/>
              <a:defRPr/>
            </a:pPr>
            <a:endParaRPr lang="pt-BR" altLang="pt-BR" sz="28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6020" name="CaixaDeTexto 7"/>
          <p:cNvSpPr txBox="1">
            <a:spLocks noChangeArrowheads="1"/>
          </p:cNvSpPr>
          <p:nvPr/>
        </p:nvSpPr>
        <p:spPr bwMode="auto">
          <a:xfrm>
            <a:off x="655638" y="6497638"/>
            <a:ext cx="27035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chemeClr val="tx1"/>
                </a:solidFill>
                <a:latin typeface="Arial" panose="020B0604020202020204" pitchFamily="34" charset="0"/>
              </a:rPr>
              <a:t>Vogus and Iacobucci, 2016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 txBox="1">
            <a:spLocks/>
          </p:cNvSpPr>
          <p:nvPr/>
        </p:nvSpPr>
        <p:spPr bwMode="auto">
          <a:xfrm>
            <a:off x="250825" y="944563"/>
            <a:ext cx="822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pt-BR" altLang="pt-BR" sz="3600" b="1" dirty="0">
                <a:solidFill>
                  <a:srgbClr val="004992"/>
                </a:solidFill>
                <a:latin typeface="+mj-lt"/>
                <a:cs typeface="+mj-cs"/>
              </a:rPr>
              <a:t>Interação respeitosa</a:t>
            </a:r>
          </a:p>
        </p:txBody>
      </p:sp>
      <p:sp>
        <p:nvSpPr>
          <p:cNvPr id="11267" name="Espaço Reservado para Conteúdo 2"/>
          <p:cNvSpPr txBox="1">
            <a:spLocks/>
          </p:cNvSpPr>
          <p:nvPr/>
        </p:nvSpPr>
        <p:spPr bwMode="auto">
          <a:xfrm>
            <a:off x="655638" y="1347788"/>
            <a:ext cx="8042275" cy="14335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buClr>
                <a:schemeClr val="accent2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lang="pt-BR" altLang="pt-BR" sz="28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Percepção </a:t>
            </a:r>
            <a:r>
              <a:rPr lang="pt-BR" altLang="pt-BR" sz="28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do </a:t>
            </a:r>
            <a:r>
              <a:rPr lang="pt-BR" altLang="pt-BR" sz="28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outro, </a:t>
            </a:r>
            <a:r>
              <a:rPr lang="pt-BR" altLang="pt-BR" sz="28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comunicada respeitosamente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lang="pt-BR" altLang="pt-BR" sz="28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Valorização </a:t>
            </a:r>
            <a:r>
              <a:rPr lang="pt-BR" altLang="pt-BR" sz="28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 todas as opiniões – sem depreciação da opinião do </a:t>
            </a:r>
            <a:r>
              <a:rPr lang="pt-BR" altLang="pt-BR" sz="28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outro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lang="pt-BR" altLang="pt-BR" sz="28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Todos são confiáveis </a:t>
            </a:r>
            <a:endParaRPr lang="pt-BR" altLang="pt-BR" sz="28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chemeClr val="accent2"/>
              </a:buClr>
              <a:buSzTx/>
              <a:buFont typeface="Wingdings" panose="05000000000000000000" pitchFamily="2" charset="2"/>
              <a:buChar char="ü"/>
              <a:defRPr/>
            </a:pPr>
            <a:endParaRPr lang="pt-BR" altLang="pt-BR" sz="28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Clr>
                <a:schemeClr val="accent2"/>
              </a:buClr>
              <a:buSzTx/>
              <a:buFont typeface="+mj-lt"/>
              <a:buAutoNum type="arabicPeriod"/>
              <a:defRPr/>
            </a:pPr>
            <a:endParaRPr lang="pt-BR" altLang="pt-BR" sz="28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 bwMode="auto">
          <a:xfrm>
            <a:off x="655638" y="3789363"/>
            <a:ext cx="8042275" cy="17287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buClr>
                <a:schemeClr val="accent2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lang="pt-BR" altLang="pt-BR" sz="28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 equipe conhece e valoriza os talentos e conhecimentos do outro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lang="pt-BR" altLang="pt-BR" sz="28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Os problemas e dúvidas são discutidos para desenvolvimento de novo aprendizado e tomada de melhor conduta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lang="pt-BR" altLang="pt-BR" sz="28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 possibilidade de erro é discutida em busca da prevenção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SzTx/>
              <a:buFont typeface="Wingdings" panose="05000000000000000000" pitchFamily="2" charset="2"/>
              <a:buChar char="ü"/>
              <a:defRPr/>
            </a:pPr>
            <a:endParaRPr lang="pt-BR" altLang="pt-BR" sz="28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chemeClr val="accent2"/>
              </a:buClr>
              <a:buSzTx/>
              <a:buFont typeface="Wingdings" panose="05000000000000000000" pitchFamily="2" charset="2"/>
              <a:buChar char="ü"/>
              <a:defRPr/>
            </a:pPr>
            <a:endParaRPr lang="pt-BR" altLang="pt-BR" sz="28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chemeClr val="accent2"/>
              </a:buClr>
              <a:buSzTx/>
              <a:buFont typeface="Wingdings" panose="05000000000000000000" pitchFamily="2" charset="2"/>
              <a:buChar char="ü"/>
              <a:defRPr/>
            </a:pPr>
            <a:endParaRPr lang="pt-BR" altLang="pt-BR" sz="28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Clr>
                <a:schemeClr val="accent2"/>
              </a:buClr>
              <a:buSzTx/>
              <a:buFont typeface="+mj-lt"/>
              <a:buAutoNum type="arabicPeriod"/>
              <a:defRPr/>
            </a:pPr>
            <a:endParaRPr lang="pt-BR" altLang="pt-BR" sz="28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468313" y="3357563"/>
            <a:ext cx="822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pt-BR" altLang="pt-BR" sz="3600" b="1" dirty="0">
                <a:solidFill>
                  <a:srgbClr val="004992"/>
                </a:solidFill>
                <a:latin typeface="+mj-lt"/>
                <a:cs typeface="+mj-cs"/>
              </a:rPr>
              <a:t>Organização consciente</a:t>
            </a:r>
          </a:p>
        </p:txBody>
      </p:sp>
      <p:sp>
        <p:nvSpPr>
          <p:cNvPr id="87046" name="CaixaDeTexto 8"/>
          <p:cNvSpPr txBox="1">
            <a:spLocks noChangeArrowheads="1"/>
          </p:cNvSpPr>
          <p:nvPr/>
        </p:nvSpPr>
        <p:spPr bwMode="auto">
          <a:xfrm>
            <a:off x="655638" y="6497638"/>
            <a:ext cx="27035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chemeClr val="tx1"/>
                </a:solidFill>
                <a:latin typeface="Arial" panose="020B0604020202020204" pitchFamily="34" charset="0"/>
              </a:rPr>
              <a:t>Vogus and Iacobucci, 2016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 txBox="1">
            <a:spLocks/>
          </p:cNvSpPr>
          <p:nvPr/>
        </p:nvSpPr>
        <p:spPr bwMode="auto">
          <a:xfrm>
            <a:off x="250825" y="944563"/>
            <a:ext cx="822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sz="3600" b="1" dirty="0" smtClean="0">
                <a:solidFill>
                  <a:srgbClr val="004992"/>
                </a:solidFill>
                <a:latin typeface="+mj-lt"/>
                <a:cs typeface="+mj-cs"/>
              </a:rPr>
              <a:t>Compromisso afetivo</a:t>
            </a:r>
            <a:endParaRPr lang="pt-BR" altLang="pt-BR" sz="3600" b="1" dirty="0">
              <a:solidFill>
                <a:srgbClr val="004992"/>
              </a:solidFill>
              <a:latin typeface="+mj-lt"/>
              <a:cs typeface="+mj-cs"/>
            </a:endParaRPr>
          </a:p>
        </p:txBody>
      </p:sp>
      <p:sp>
        <p:nvSpPr>
          <p:cNvPr id="11267" name="Espaço Reservado para Conteúdo 2"/>
          <p:cNvSpPr txBox="1">
            <a:spLocks/>
          </p:cNvSpPr>
          <p:nvPr/>
        </p:nvSpPr>
        <p:spPr bwMode="auto">
          <a:xfrm>
            <a:off x="441325" y="1657350"/>
            <a:ext cx="8421688" cy="8572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buClr>
                <a:schemeClr val="accent2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lang="pt-BR" altLang="pt-BR" sz="28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Engajamento  na unidade de trabalho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lang="pt-BR" altLang="pt-BR" sz="28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Sentimento de pertencimento</a:t>
            </a:r>
          </a:p>
          <a:p>
            <a:pPr marL="0" indent="0">
              <a:lnSpc>
                <a:spcPct val="150000"/>
              </a:lnSpc>
              <a:buClr>
                <a:schemeClr val="accent2"/>
              </a:buClr>
              <a:buSzTx/>
              <a:buFont typeface="Wingdings" panose="05000000000000000000" pitchFamily="2" charset="2"/>
              <a:buNone/>
              <a:defRPr/>
            </a:pPr>
            <a:endParaRPr lang="pt-BR" altLang="pt-BR" sz="28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 bwMode="auto">
          <a:xfrm>
            <a:off x="441325" y="4090988"/>
            <a:ext cx="8421688" cy="17303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buClr>
                <a:schemeClr val="accent2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lang="pt-BR" altLang="pt-BR" sz="28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Os membros da equipe fazem mais do que o esperado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lang="pt-BR" altLang="pt-BR" sz="28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Os membros da equipe se ajudam mutuamente em busca de maior produtividade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lang="pt-BR" altLang="pt-BR" sz="28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Os membros da equipe se ajudam em situações de problemas e crises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SzTx/>
              <a:buFont typeface="Wingdings" panose="05000000000000000000" pitchFamily="2" charset="2"/>
              <a:buChar char="ü"/>
              <a:defRPr/>
            </a:pPr>
            <a:endParaRPr lang="pt-BR" altLang="pt-BR" sz="28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chemeClr val="accent2"/>
              </a:buClr>
              <a:buSzTx/>
              <a:buFont typeface="Wingdings" panose="05000000000000000000" pitchFamily="2" charset="2"/>
              <a:buChar char="ü"/>
              <a:defRPr/>
            </a:pPr>
            <a:endParaRPr lang="pt-BR" altLang="pt-BR" sz="28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chemeClr val="accent2"/>
              </a:buClr>
              <a:buSzTx/>
              <a:buFont typeface="Wingdings" panose="05000000000000000000" pitchFamily="2" charset="2"/>
              <a:buChar char="ü"/>
              <a:defRPr/>
            </a:pPr>
            <a:endParaRPr lang="pt-BR" altLang="pt-BR" sz="28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chemeClr val="accent2"/>
              </a:buClr>
              <a:buSzTx/>
              <a:buFont typeface="Wingdings" panose="05000000000000000000" pitchFamily="2" charset="2"/>
              <a:buChar char="ü"/>
              <a:defRPr/>
            </a:pPr>
            <a:endParaRPr lang="pt-BR" altLang="pt-BR" sz="28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Clr>
                <a:schemeClr val="accent2"/>
              </a:buClr>
              <a:buSzTx/>
              <a:buFont typeface="+mj-lt"/>
              <a:buAutoNum type="arabicPeriod"/>
              <a:defRPr/>
            </a:pPr>
            <a:endParaRPr lang="pt-BR" altLang="pt-BR" sz="28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633413" y="3644900"/>
            <a:ext cx="822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pt-BR" altLang="pt-BR" sz="3600" b="1" dirty="0">
                <a:solidFill>
                  <a:srgbClr val="004992"/>
                </a:solidFill>
                <a:latin typeface="+mj-lt"/>
                <a:cs typeface="+mj-cs"/>
              </a:rPr>
              <a:t>Comportamento de cidadania organizacional</a:t>
            </a:r>
          </a:p>
        </p:txBody>
      </p:sp>
      <p:sp>
        <p:nvSpPr>
          <p:cNvPr id="88070" name="CaixaDeTexto 6"/>
          <p:cNvSpPr txBox="1">
            <a:spLocks noChangeArrowheads="1"/>
          </p:cNvSpPr>
          <p:nvPr/>
        </p:nvSpPr>
        <p:spPr bwMode="auto">
          <a:xfrm>
            <a:off x="655638" y="6497638"/>
            <a:ext cx="27035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chemeClr val="tx1"/>
                </a:solidFill>
                <a:latin typeface="Arial" panose="020B0604020202020204" pitchFamily="34" charset="0"/>
              </a:rPr>
              <a:t>Vogus and Iacobucci, 2016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84213" y="1412875"/>
            <a:ext cx="7691437" cy="3810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 bwMode="auto">
          <a:xfrm>
            <a:off x="414338" y="404813"/>
            <a:ext cx="822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sz="3600" b="1" dirty="0" smtClean="0">
                <a:solidFill>
                  <a:srgbClr val="004992"/>
                </a:solidFill>
                <a:latin typeface="+mj-lt"/>
                <a:cs typeface="+mj-cs"/>
              </a:rPr>
              <a:t>Qual é o foco?</a:t>
            </a:r>
            <a:endParaRPr lang="pt-BR" altLang="pt-BR" sz="3600" b="1" dirty="0">
              <a:solidFill>
                <a:srgbClr val="004992"/>
              </a:solidFill>
              <a:latin typeface="+mj-lt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"/>
          <p:cNvSpPr/>
          <p:nvPr/>
        </p:nvSpPr>
        <p:spPr>
          <a:xfrm>
            <a:off x="3068638" y="104775"/>
            <a:ext cx="5006975" cy="461963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sz="3600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MAPA ESTRATÉGICO </a:t>
            </a:r>
            <a:r>
              <a:rPr lang="pt-BR" sz="1800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| 2017/2018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90115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590550"/>
            <a:ext cx="8713788" cy="540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ítulo 1"/>
          <p:cNvSpPr>
            <a:spLocks noGrp="1"/>
          </p:cNvSpPr>
          <p:nvPr>
            <p:ph type="title"/>
          </p:nvPr>
        </p:nvSpPr>
        <p:spPr>
          <a:xfrm>
            <a:off x="844550" y="474663"/>
            <a:ext cx="7772400" cy="457200"/>
          </a:xfrm>
        </p:spPr>
        <p:txBody>
          <a:bodyPr/>
          <a:lstStyle/>
          <a:p>
            <a:pPr algn="ctr"/>
            <a:r>
              <a:rPr lang="pt-BR" altLang="pt-BR" sz="2400" b="1" smtClean="0"/>
              <a:t>Promotores do Desenvolvimento da Cultura Institucional</a:t>
            </a:r>
          </a:p>
        </p:txBody>
      </p:sp>
      <p:sp>
        <p:nvSpPr>
          <p:cNvPr id="6" name="Retângulo 5"/>
          <p:cNvSpPr/>
          <p:nvPr/>
        </p:nvSpPr>
        <p:spPr>
          <a:xfrm>
            <a:off x="179388" y="1341438"/>
            <a:ext cx="8785225" cy="45354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2800"/>
          </a:p>
        </p:txBody>
      </p:sp>
      <p:sp>
        <p:nvSpPr>
          <p:cNvPr id="91140" name="CaixaDeTexto 6"/>
          <p:cNvSpPr txBox="1">
            <a:spLocks noChangeArrowheads="1"/>
          </p:cNvSpPr>
          <p:nvPr/>
        </p:nvSpPr>
        <p:spPr bwMode="auto">
          <a:xfrm>
            <a:off x="7496175" y="1973263"/>
            <a:ext cx="13239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b="1">
                <a:solidFill>
                  <a:schemeClr val="tx1"/>
                </a:solidFill>
                <a:latin typeface="Arial" panose="020B0604020202020204" pitchFamily="34" charset="0"/>
              </a:rPr>
              <a:t>Cultura do Aprendizado</a:t>
            </a:r>
          </a:p>
        </p:txBody>
      </p:sp>
      <p:sp>
        <p:nvSpPr>
          <p:cNvPr id="91141" name="CaixaDeTexto 9"/>
          <p:cNvSpPr txBox="1">
            <a:spLocks noChangeArrowheads="1"/>
          </p:cNvSpPr>
          <p:nvPr/>
        </p:nvSpPr>
        <p:spPr bwMode="auto">
          <a:xfrm>
            <a:off x="320675" y="1974850"/>
            <a:ext cx="10350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b="1">
                <a:solidFill>
                  <a:schemeClr val="tx1"/>
                </a:solidFill>
                <a:latin typeface="Arial" panose="020B0604020202020204" pitchFamily="34" charset="0"/>
              </a:rPr>
              <a:t>Cultura Justa</a:t>
            </a:r>
          </a:p>
        </p:txBody>
      </p:sp>
      <p:sp>
        <p:nvSpPr>
          <p:cNvPr id="91142" name="CaixaDeTexto 10"/>
          <p:cNvSpPr txBox="1">
            <a:spLocks noChangeArrowheads="1"/>
          </p:cNvSpPr>
          <p:nvPr/>
        </p:nvSpPr>
        <p:spPr bwMode="auto">
          <a:xfrm>
            <a:off x="433388" y="4643438"/>
            <a:ext cx="13112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b="1">
                <a:solidFill>
                  <a:schemeClr val="tx1"/>
                </a:solidFill>
                <a:latin typeface="Arial" panose="020B0604020202020204" pitchFamily="34" charset="0"/>
              </a:rPr>
              <a:t>Cultura da Notificação</a:t>
            </a:r>
          </a:p>
        </p:txBody>
      </p:sp>
      <p:sp>
        <p:nvSpPr>
          <p:cNvPr id="91143" name="CaixaDeTexto 11"/>
          <p:cNvSpPr txBox="1">
            <a:spLocks noChangeArrowheads="1"/>
          </p:cNvSpPr>
          <p:nvPr/>
        </p:nvSpPr>
        <p:spPr bwMode="auto">
          <a:xfrm>
            <a:off x="7413625" y="4440238"/>
            <a:ext cx="1406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b="1">
                <a:solidFill>
                  <a:schemeClr val="tx1"/>
                </a:solidFill>
                <a:latin typeface="Arial" panose="020B0604020202020204" pitchFamily="34" charset="0"/>
              </a:rPr>
              <a:t>Cultura da Informação e Colaboração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1616075" y="1522413"/>
            <a:ext cx="5849938" cy="417671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2800"/>
          </a:p>
        </p:txBody>
      </p:sp>
      <p:sp>
        <p:nvSpPr>
          <p:cNvPr id="33" name="Elipse 32"/>
          <p:cNvSpPr/>
          <p:nvPr/>
        </p:nvSpPr>
        <p:spPr>
          <a:xfrm>
            <a:off x="3635375" y="2849563"/>
            <a:ext cx="1776413" cy="1619250"/>
          </a:xfrm>
          <a:prstGeom prst="ellipse">
            <a:avLst/>
          </a:prstGeom>
          <a:solidFill>
            <a:srgbClr val="79A26A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Cultura</a:t>
            </a:r>
            <a:r>
              <a:rPr lang="pt-BR" sz="2000" dirty="0"/>
              <a:t> Institucional</a:t>
            </a:r>
          </a:p>
        </p:txBody>
      </p:sp>
      <p:sp>
        <p:nvSpPr>
          <p:cNvPr id="91146" name="CaixaDeTexto 33"/>
          <p:cNvSpPr txBox="1">
            <a:spLocks noChangeArrowheads="1"/>
          </p:cNvSpPr>
          <p:nvPr/>
        </p:nvSpPr>
        <p:spPr bwMode="auto">
          <a:xfrm>
            <a:off x="3878263" y="1989138"/>
            <a:ext cx="13716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>
                <a:solidFill>
                  <a:schemeClr val="tx1"/>
                </a:solidFill>
                <a:latin typeface="Arial" panose="020B0604020202020204" pitchFamily="34" charset="0"/>
              </a:rPr>
              <a:t>Tratamento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>
                <a:solidFill>
                  <a:schemeClr val="tx1"/>
                </a:solidFill>
                <a:latin typeface="Arial" panose="020B0604020202020204" pitchFamily="34" charset="0"/>
              </a:rPr>
              <a:t>das Falhas</a:t>
            </a:r>
          </a:p>
        </p:txBody>
      </p:sp>
      <p:sp>
        <p:nvSpPr>
          <p:cNvPr id="91147" name="CaixaDeTexto 34"/>
          <p:cNvSpPr txBox="1">
            <a:spLocks noChangeArrowheads="1"/>
          </p:cNvSpPr>
          <p:nvPr/>
        </p:nvSpPr>
        <p:spPr bwMode="auto">
          <a:xfrm>
            <a:off x="2343150" y="2484438"/>
            <a:ext cx="13716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>
                <a:solidFill>
                  <a:schemeClr val="tx1"/>
                </a:solidFill>
                <a:latin typeface="Arial" panose="020B0604020202020204" pitchFamily="34" charset="0"/>
              </a:rPr>
              <a:t>Liderança Visível</a:t>
            </a:r>
          </a:p>
        </p:txBody>
      </p:sp>
      <p:sp>
        <p:nvSpPr>
          <p:cNvPr id="91148" name="CaixaDeTexto 35"/>
          <p:cNvSpPr txBox="1">
            <a:spLocks noChangeArrowheads="1"/>
          </p:cNvSpPr>
          <p:nvPr/>
        </p:nvSpPr>
        <p:spPr bwMode="auto">
          <a:xfrm>
            <a:off x="1744663" y="3392488"/>
            <a:ext cx="153987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>
                <a:solidFill>
                  <a:schemeClr val="tx1"/>
                </a:solidFill>
                <a:latin typeface="Arial" panose="020B0604020202020204" pitchFamily="34" charset="0"/>
              </a:rPr>
              <a:t>Transparência</a:t>
            </a:r>
          </a:p>
        </p:txBody>
      </p:sp>
      <p:sp>
        <p:nvSpPr>
          <p:cNvPr id="91149" name="CaixaDeTexto 36"/>
          <p:cNvSpPr txBox="1">
            <a:spLocks noChangeArrowheads="1"/>
          </p:cNvSpPr>
          <p:nvPr/>
        </p:nvSpPr>
        <p:spPr bwMode="auto">
          <a:xfrm>
            <a:off x="2155825" y="4240213"/>
            <a:ext cx="166211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>
                <a:solidFill>
                  <a:schemeClr val="tx1"/>
                </a:solidFill>
                <a:latin typeface="Arial" panose="020B0604020202020204" pitchFamily="34" charset="0"/>
              </a:rPr>
              <a:t>Capacitação</a:t>
            </a:r>
          </a:p>
        </p:txBody>
      </p:sp>
      <p:sp>
        <p:nvSpPr>
          <p:cNvPr id="91150" name="CaixaDeTexto 37"/>
          <p:cNvSpPr txBox="1">
            <a:spLocks noChangeArrowheads="1"/>
          </p:cNvSpPr>
          <p:nvPr/>
        </p:nvSpPr>
        <p:spPr bwMode="auto">
          <a:xfrm>
            <a:off x="3957638" y="4929188"/>
            <a:ext cx="12636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>
                <a:solidFill>
                  <a:schemeClr val="tx1"/>
                </a:solidFill>
                <a:latin typeface="Arial" panose="020B0604020202020204" pitchFamily="34" charset="0"/>
              </a:rPr>
              <a:t>Trabalho em Equipe</a:t>
            </a:r>
          </a:p>
        </p:txBody>
      </p:sp>
      <p:sp>
        <p:nvSpPr>
          <p:cNvPr id="91151" name="CaixaDeTexto 38"/>
          <p:cNvSpPr txBox="1">
            <a:spLocks noChangeArrowheads="1"/>
          </p:cNvSpPr>
          <p:nvPr/>
        </p:nvSpPr>
        <p:spPr bwMode="auto">
          <a:xfrm>
            <a:off x="6140450" y="3357563"/>
            <a:ext cx="13906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>
                <a:solidFill>
                  <a:schemeClr val="tx1"/>
                </a:solidFill>
                <a:latin typeface="Arial" panose="020B0604020202020204" pitchFamily="34" charset="0"/>
              </a:rPr>
              <a:t>Segurança Psicológica</a:t>
            </a:r>
          </a:p>
        </p:txBody>
      </p:sp>
      <p:sp>
        <p:nvSpPr>
          <p:cNvPr id="91152" name="CaixaDeTexto 39"/>
          <p:cNvSpPr txBox="1">
            <a:spLocks noChangeArrowheads="1"/>
          </p:cNvSpPr>
          <p:nvPr/>
        </p:nvSpPr>
        <p:spPr bwMode="auto">
          <a:xfrm>
            <a:off x="5546725" y="4064000"/>
            <a:ext cx="180498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>
                <a:solidFill>
                  <a:schemeClr val="tx1"/>
                </a:solidFill>
                <a:latin typeface="Arial" panose="020B0604020202020204" pitchFamily="34" charset="0"/>
              </a:rPr>
              <a:t>Engajamento do paciente e familiares</a:t>
            </a:r>
          </a:p>
        </p:txBody>
      </p:sp>
      <p:sp>
        <p:nvSpPr>
          <p:cNvPr id="91153" name="CaixaDeTexto 40"/>
          <p:cNvSpPr txBox="1">
            <a:spLocks noChangeArrowheads="1"/>
          </p:cNvSpPr>
          <p:nvPr/>
        </p:nvSpPr>
        <p:spPr bwMode="auto">
          <a:xfrm>
            <a:off x="5384800" y="2387600"/>
            <a:ext cx="19716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>
                <a:solidFill>
                  <a:schemeClr val="tx1"/>
                </a:solidFill>
                <a:latin typeface="Arial" panose="020B0604020202020204" pitchFamily="34" charset="0"/>
              </a:rPr>
              <a:t>Percepção dos riscos e Aprender com as falhas</a:t>
            </a:r>
          </a:p>
        </p:txBody>
      </p:sp>
      <p:cxnSp>
        <p:nvCxnSpPr>
          <p:cNvPr id="75" name="Conector de Seta Reta 74"/>
          <p:cNvCxnSpPr/>
          <p:nvPr/>
        </p:nvCxnSpPr>
        <p:spPr>
          <a:xfrm flipH="1">
            <a:off x="5421313" y="3606800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de Seta Reta 76"/>
          <p:cNvCxnSpPr/>
          <p:nvPr/>
        </p:nvCxnSpPr>
        <p:spPr>
          <a:xfrm flipH="1">
            <a:off x="3135313" y="3606800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 txBox="1">
            <a:spLocks/>
          </p:cNvSpPr>
          <p:nvPr/>
        </p:nvSpPr>
        <p:spPr bwMode="auto">
          <a:xfrm>
            <a:off x="250825" y="944563"/>
            <a:ext cx="822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sz="3600" b="1" dirty="0" smtClean="0">
                <a:solidFill>
                  <a:srgbClr val="004992"/>
                </a:solidFill>
                <a:latin typeface="+mj-lt"/>
                <a:cs typeface="+mj-cs"/>
              </a:rPr>
              <a:t>O que estamos fazendo?</a:t>
            </a:r>
            <a:endParaRPr lang="pt-BR" altLang="pt-BR" sz="3600" b="1" dirty="0">
              <a:solidFill>
                <a:srgbClr val="004992"/>
              </a:solidFill>
              <a:latin typeface="+mj-lt"/>
              <a:cs typeface="+mj-cs"/>
            </a:endParaRPr>
          </a:p>
        </p:txBody>
      </p:sp>
      <p:sp>
        <p:nvSpPr>
          <p:cNvPr id="11267" name="Espaço Reservado para Conteúdo 2"/>
          <p:cNvSpPr txBox="1">
            <a:spLocks/>
          </p:cNvSpPr>
          <p:nvPr/>
        </p:nvSpPr>
        <p:spPr bwMode="auto">
          <a:xfrm>
            <a:off x="1258888" y="2133600"/>
            <a:ext cx="6829425" cy="35988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buClr>
                <a:schemeClr val="accent2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pt-BR" altLang="pt-BR" sz="2400" b="1" dirty="0">
                <a:solidFill>
                  <a:schemeClr val="tx1"/>
                </a:solidFill>
                <a:latin typeface="Arial" panose="020B0604020202020204" pitchFamily="34" charset="0"/>
              </a:rPr>
              <a:t>Gestão </a:t>
            </a:r>
            <a:r>
              <a:rPr lang="pt-BR" altLang="pt-BR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de </a:t>
            </a:r>
            <a:r>
              <a:rPr lang="pt-BR" altLang="pt-BR" sz="2400" b="1" dirty="0">
                <a:solidFill>
                  <a:schemeClr val="tx1"/>
                </a:solidFill>
                <a:latin typeface="Arial" panose="020B0604020202020204" pitchFamily="34" charset="0"/>
              </a:rPr>
              <a:t>riscos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pt-BR" altLang="pt-BR" sz="2400" b="1" dirty="0">
                <a:solidFill>
                  <a:schemeClr val="tx1"/>
                </a:solidFill>
                <a:latin typeface="Arial" panose="020B0604020202020204" pitchFamily="34" charset="0"/>
              </a:rPr>
              <a:t>Gestão do erro 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pt-BR" altLang="pt-BR" sz="2400" b="1" dirty="0">
                <a:solidFill>
                  <a:schemeClr val="tx1"/>
                </a:solidFill>
                <a:latin typeface="Arial" panose="020B0604020202020204" pitchFamily="34" charset="0"/>
              </a:rPr>
              <a:t>Assistência baseada em </a:t>
            </a:r>
            <a:r>
              <a:rPr lang="pt-BR" altLang="pt-BR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evidência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pt-BR" altLang="pt-BR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Monitoramento de resultados e desfechos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pt-BR" altLang="pt-BR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Experiência do paciente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pt-BR" altLang="pt-BR" sz="2400" b="1" dirty="0" err="1">
                <a:solidFill>
                  <a:schemeClr val="tx1"/>
                </a:solidFill>
                <a:latin typeface="Arial" panose="020B0604020202020204" pitchFamily="34" charset="0"/>
              </a:rPr>
              <a:t>Forum</a:t>
            </a:r>
            <a:r>
              <a:rPr lang="pt-BR" altLang="pt-BR" sz="2400" b="1" dirty="0">
                <a:solidFill>
                  <a:schemeClr val="tx1"/>
                </a:solidFill>
                <a:latin typeface="Arial" panose="020B0604020202020204" pitchFamily="34" charset="0"/>
              </a:rPr>
              <a:t> institucional: políticas, prioridades, tomada de decisão, cultura </a:t>
            </a:r>
            <a:r>
              <a:rPr lang="pt-BR" altLang="pt-BR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institucional</a:t>
            </a:r>
            <a:endParaRPr lang="pt-BR" altLang="pt-BR" sz="24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chemeClr val="accent2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pt-BR" altLang="pt-BR" sz="2400" b="1" dirty="0">
                <a:solidFill>
                  <a:schemeClr val="tx1"/>
                </a:solidFill>
                <a:latin typeface="Arial" panose="020B0604020202020204" pitchFamily="34" charset="0"/>
              </a:rPr>
              <a:t>Descentralização</a:t>
            </a:r>
          </a:p>
        </p:txBody>
      </p:sp>
      <p:sp>
        <p:nvSpPr>
          <p:cNvPr id="92164" name="CaixaDeTexto 4"/>
          <p:cNvSpPr txBox="1">
            <a:spLocks noChangeArrowheads="1"/>
          </p:cNvSpPr>
          <p:nvPr/>
        </p:nvSpPr>
        <p:spPr bwMode="auto">
          <a:xfrm>
            <a:off x="468313" y="6237288"/>
            <a:ext cx="1168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JCI - 2008</a:t>
            </a:r>
            <a:endParaRPr lang="en-US" altLang="pt-BR" sz="2400">
              <a:solidFill>
                <a:schemeClr val="tx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6" name="Grupo 26"/>
          <p:cNvGrpSpPr>
            <a:grpSpLocks/>
          </p:cNvGrpSpPr>
          <p:nvPr/>
        </p:nvGrpSpPr>
        <p:grpSpPr bwMode="auto">
          <a:xfrm>
            <a:off x="539750" y="1050925"/>
            <a:ext cx="7745413" cy="2260600"/>
            <a:chOff x="435224" y="2433922"/>
            <a:chExt cx="7387574" cy="2159079"/>
          </a:xfrm>
        </p:grpSpPr>
        <p:sp>
          <p:nvSpPr>
            <p:cNvPr id="5" name="Retângulo de cantos arredondados 4"/>
            <p:cNvSpPr/>
            <p:nvPr/>
          </p:nvSpPr>
          <p:spPr bwMode="auto">
            <a:xfrm>
              <a:off x="435224" y="3101053"/>
              <a:ext cx="1727654" cy="618613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pt-BR" b="1" dirty="0">
                  <a:solidFill>
                    <a:srgbClr val="FFFFFF"/>
                  </a:solidFill>
                  <a:latin typeface="Arial" charset="0"/>
                </a:rPr>
                <a:t>O que aconteceu?</a:t>
              </a:r>
            </a:p>
          </p:txBody>
        </p:sp>
        <p:sp>
          <p:nvSpPr>
            <p:cNvPr id="7" name="Retângulo de cantos arredondados 6"/>
            <p:cNvSpPr/>
            <p:nvPr/>
          </p:nvSpPr>
          <p:spPr bwMode="auto">
            <a:xfrm>
              <a:off x="3333321" y="3974388"/>
              <a:ext cx="1647403" cy="618613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pt-BR" b="1" dirty="0">
                  <a:solidFill>
                    <a:srgbClr val="FFFFFF"/>
                  </a:solidFill>
                  <a:latin typeface="Arial" charset="0"/>
                </a:rPr>
                <a:t>Quais as causas?</a:t>
              </a:r>
            </a:p>
          </p:txBody>
        </p:sp>
        <p:sp>
          <p:nvSpPr>
            <p:cNvPr id="8" name="Retângulo de cantos arredondados 7"/>
            <p:cNvSpPr/>
            <p:nvPr/>
          </p:nvSpPr>
          <p:spPr bwMode="auto">
            <a:xfrm>
              <a:off x="5930101" y="2960046"/>
              <a:ext cx="1892697" cy="618613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pt-BR" b="1" dirty="0">
                  <a:solidFill>
                    <a:srgbClr val="FFFFFF"/>
                  </a:solidFill>
                  <a:latin typeface="Arial" charset="0"/>
                </a:rPr>
                <a:t>Há necessidade de ação?</a:t>
              </a:r>
            </a:p>
          </p:txBody>
        </p:sp>
        <p:cxnSp>
          <p:nvCxnSpPr>
            <p:cNvPr id="10" name="Conector reto 9"/>
            <p:cNvCxnSpPr/>
            <p:nvPr/>
          </p:nvCxnSpPr>
          <p:spPr bwMode="auto">
            <a:xfrm flipH="1">
              <a:off x="2626210" y="2433922"/>
              <a:ext cx="19684" cy="179518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Conector de seta reta 15"/>
            <p:cNvCxnSpPr/>
            <p:nvPr/>
          </p:nvCxnSpPr>
          <p:spPr bwMode="auto">
            <a:xfrm>
              <a:off x="2626210" y="4224563"/>
              <a:ext cx="504214" cy="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 bwMode="auto">
            <a:xfrm>
              <a:off x="5447085" y="2433922"/>
              <a:ext cx="0" cy="1790641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Conector reto 22"/>
            <p:cNvCxnSpPr/>
            <p:nvPr/>
          </p:nvCxnSpPr>
          <p:spPr bwMode="auto">
            <a:xfrm>
              <a:off x="5014036" y="4224563"/>
              <a:ext cx="433049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Conector de seta reta 24"/>
            <p:cNvCxnSpPr/>
            <p:nvPr/>
          </p:nvCxnSpPr>
          <p:spPr bwMode="auto">
            <a:xfrm>
              <a:off x="5448599" y="3269353"/>
              <a:ext cx="399738" cy="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93187" name="CaixaDeTexto 25"/>
          <p:cNvSpPr txBox="1">
            <a:spLocks noChangeArrowheads="1"/>
          </p:cNvSpPr>
          <p:nvPr/>
        </p:nvSpPr>
        <p:spPr bwMode="auto">
          <a:xfrm>
            <a:off x="2051050" y="152400"/>
            <a:ext cx="54356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4400" b="1">
                <a:solidFill>
                  <a:srgbClr val="000000"/>
                </a:solidFill>
                <a:latin typeface="Arial" panose="020B0604020202020204" pitchFamily="34" charset="0"/>
              </a:rPr>
              <a:t>Gerenciamento de Incidentes</a:t>
            </a:r>
          </a:p>
        </p:txBody>
      </p:sp>
      <p:sp>
        <p:nvSpPr>
          <p:cNvPr id="93188" name="CaixaDeTexto 27"/>
          <p:cNvSpPr txBox="1">
            <a:spLocks noChangeArrowheads="1"/>
          </p:cNvSpPr>
          <p:nvPr/>
        </p:nvSpPr>
        <p:spPr bwMode="auto">
          <a:xfrm>
            <a:off x="539750" y="6308725"/>
            <a:ext cx="12557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rgbClr val="000000"/>
                </a:solidFill>
                <a:latin typeface="Arial" panose="020B0604020202020204" pitchFamily="34" charset="0"/>
              </a:rPr>
              <a:t>NHS - 2006</a:t>
            </a:r>
          </a:p>
        </p:txBody>
      </p:sp>
      <p:graphicFrame>
        <p:nvGraphicFramePr>
          <p:cNvPr id="19" name="Espaço Reservado para Conteúdo 3"/>
          <p:cNvGraphicFramePr>
            <a:graphicFrameLocks/>
          </p:cNvGraphicFramePr>
          <p:nvPr/>
        </p:nvGraphicFramePr>
        <p:xfrm>
          <a:off x="822325" y="3190953"/>
          <a:ext cx="7239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4" name="Retângulo de cantos arredondados 43"/>
          <p:cNvSpPr/>
          <p:nvPr/>
        </p:nvSpPr>
        <p:spPr bwMode="auto">
          <a:xfrm>
            <a:off x="3494088" y="863600"/>
            <a:ext cx="1811337" cy="37465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b="1" dirty="0">
                <a:solidFill>
                  <a:srgbClr val="FFFFFF"/>
                </a:solidFill>
                <a:latin typeface="Arial" charset="0"/>
              </a:rPr>
              <a:t>Qual o impacto</a:t>
            </a:r>
          </a:p>
        </p:txBody>
      </p:sp>
      <p:cxnSp>
        <p:nvCxnSpPr>
          <p:cNvPr id="48" name="Conector de seta reta 47"/>
          <p:cNvCxnSpPr/>
          <p:nvPr/>
        </p:nvCxnSpPr>
        <p:spPr bwMode="auto">
          <a:xfrm>
            <a:off x="2836863" y="1052513"/>
            <a:ext cx="528637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 bwMode="auto">
          <a:xfrm>
            <a:off x="5340350" y="1046163"/>
            <a:ext cx="454025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5" name="Conector reto 54"/>
          <p:cNvCxnSpPr/>
          <p:nvPr/>
        </p:nvCxnSpPr>
        <p:spPr bwMode="auto">
          <a:xfrm>
            <a:off x="2389188" y="2133600"/>
            <a:ext cx="454025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452" name="CaixaDeTexto 18451"/>
          <p:cNvSpPr txBox="1">
            <a:spLocks noChangeArrowheads="1"/>
          </p:cNvSpPr>
          <p:nvPr/>
        </p:nvSpPr>
        <p:spPr bwMode="auto">
          <a:xfrm>
            <a:off x="3814763" y="3798888"/>
            <a:ext cx="298132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200" b="1">
                <a:solidFill>
                  <a:srgbClr val="000000"/>
                </a:solidFill>
                <a:latin typeface="Arial" panose="020B0604020202020204" pitchFamily="34" charset="0"/>
              </a:rPr>
              <a:t>trajetória</a:t>
            </a:r>
          </a:p>
        </p:txBody>
      </p:sp>
      <p:sp>
        <p:nvSpPr>
          <p:cNvPr id="3" name="Texto explicativo retangular 2"/>
          <p:cNvSpPr/>
          <p:nvPr/>
        </p:nvSpPr>
        <p:spPr bwMode="auto">
          <a:xfrm>
            <a:off x="465138" y="692150"/>
            <a:ext cx="1457325" cy="708025"/>
          </a:xfrm>
          <a:prstGeom prst="wedgeRectCallout">
            <a:avLst>
              <a:gd name="adj1" fmla="val -8140"/>
              <a:gd name="adj2" fmla="val 96997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algn="r">
              <a:spcBef>
                <a:spcPct val="50000"/>
              </a:spcBef>
              <a:defRPr/>
            </a:pPr>
            <a:endParaRPr lang="pt-BR" dirty="0">
              <a:solidFill>
                <a:srgbClr val="000000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pt-BR" dirty="0">
                <a:solidFill>
                  <a:srgbClr val="000000"/>
                </a:solidFill>
                <a:latin typeface="Arial" charset="0"/>
              </a:rPr>
              <a:t>Identificação </a:t>
            </a:r>
          </a:p>
        </p:txBody>
      </p:sp>
      <p:sp>
        <p:nvSpPr>
          <p:cNvPr id="4" name="Explosão 1 3"/>
          <p:cNvSpPr/>
          <p:nvPr/>
        </p:nvSpPr>
        <p:spPr bwMode="auto">
          <a:xfrm>
            <a:off x="3195638" y="1495425"/>
            <a:ext cx="2346325" cy="950913"/>
          </a:xfrm>
          <a:prstGeom prst="irregularSeal1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dirty="0">
                <a:solidFill>
                  <a:srgbClr val="000000"/>
                </a:solidFill>
                <a:latin typeface="Arial" charset="0"/>
              </a:rPr>
              <a:t>investigação</a:t>
            </a:r>
          </a:p>
        </p:txBody>
      </p:sp>
      <p:sp>
        <p:nvSpPr>
          <p:cNvPr id="22" name="Texto explicativo retangular 21"/>
          <p:cNvSpPr/>
          <p:nvPr/>
        </p:nvSpPr>
        <p:spPr bwMode="auto">
          <a:xfrm>
            <a:off x="6627813" y="571500"/>
            <a:ext cx="1600200" cy="708025"/>
          </a:xfrm>
          <a:prstGeom prst="wedgeRectCallout">
            <a:avLst>
              <a:gd name="adj1" fmla="val -8140"/>
              <a:gd name="adj2" fmla="val 96997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algn="r">
              <a:spcBef>
                <a:spcPct val="50000"/>
              </a:spcBef>
              <a:defRPr/>
            </a:pPr>
            <a:endParaRPr lang="pt-BR" dirty="0">
              <a:solidFill>
                <a:srgbClr val="000000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pt-BR" dirty="0">
                <a:solidFill>
                  <a:srgbClr val="000000"/>
                </a:solidFill>
                <a:latin typeface="Arial" charset="0"/>
              </a:rPr>
              <a:t>Plano de ação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  <p:bldP spid="18452" grpId="0"/>
      <p:bldP spid="3" grpId="0" animBg="1"/>
      <p:bldP spid="4" grpId="0" animBg="1"/>
      <p:bldP spid="2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55650" y="188913"/>
            <a:ext cx="7696200" cy="57785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ta para a Direita 1"/>
          <p:cNvSpPr>
            <a:spLocks noChangeArrowheads="1"/>
          </p:cNvSpPr>
          <p:nvPr/>
        </p:nvSpPr>
        <p:spPr bwMode="auto">
          <a:xfrm>
            <a:off x="395288" y="3573463"/>
            <a:ext cx="504825" cy="287337"/>
          </a:xfrm>
          <a:prstGeom prst="rightArrow">
            <a:avLst>
              <a:gd name="adj1" fmla="val 50000"/>
              <a:gd name="adj2" fmla="val 50194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endParaRPr lang="pt-BR" altLang="pt-BR"/>
          </a:p>
        </p:txBody>
      </p:sp>
      <p:sp>
        <p:nvSpPr>
          <p:cNvPr id="4" name="Seta para a Direita 3"/>
          <p:cNvSpPr>
            <a:spLocks noChangeArrowheads="1"/>
          </p:cNvSpPr>
          <p:nvPr/>
        </p:nvSpPr>
        <p:spPr bwMode="auto">
          <a:xfrm>
            <a:off x="323850" y="2884488"/>
            <a:ext cx="503238" cy="287337"/>
          </a:xfrm>
          <a:prstGeom prst="rightArrow">
            <a:avLst>
              <a:gd name="adj1" fmla="val 50000"/>
              <a:gd name="adj2" fmla="val 50036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endParaRPr lang="pt-BR" altLang="pt-BR"/>
          </a:p>
        </p:txBody>
      </p:sp>
      <p:sp>
        <p:nvSpPr>
          <p:cNvPr id="5" name="Seta para a Direita 4"/>
          <p:cNvSpPr>
            <a:spLocks noChangeArrowheads="1"/>
          </p:cNvSpPr>
          <p:nvPr/>
        </p:nvSpPr>
        <p:spPr bwMode="auto">
          <a:xfrm>
            <a:off x="600075" y="2060575"/>
            <a:ext cx="503238" cy="288925"/>
          </a:xfrm>
          <a:prstGeom prst="rightArrow">
            <a:avLst>
              <a:gd name="adj1" fmla="val 50000"/>
              <a:gd name="adj2" fmla="val 49761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endParaRPr lang="pt-BR" altLang="pt-BR"/>
          </a:p>
        </p:txBody>
      </p:sp>
      <p:sp>
        <p:nvSpPr>
          <p:cNvPr id="6" name="Seta para a Direita 5"/>
          <p:cNvSpPr>
            <a:spLocks noChangeArrowheads="1"/>
          </p:cNvSpPr>
          <p:nvPr/>
        </p:nvSpPr>
        <p:spPr bwMode="auto">
          <a:xfrm>
            <a:off x="1187450" y="1320800"/>
            <a:ext cx="504825" cy="287338"/>
          </a:xfrm>
          <a:prstGeom prst="rightArrow">
            <a:avLst>
              <a:gd name="adj1" fmla="val 50000"/>
              <a:gd name="adj2" fmla="val 50194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endParaRPr lang="pt-BR" altLang="pt-BR"/>
          </a:p>
        </p:txBody>
      </p:sp>
      <p:sp>
        <p:nvSpPr>
          <p:cNvPr id="7" name="Seta para a Direita 6"/>
          <p:cNvSpPr>
            <a:spLocks noChangeArrowheads="1"/>
          </p:cNvSpPr>
          <p:nvPr/>
        </p:nvSpPr>
        <p:spPr bwMode="auto">
          <a:xfrm rot="10800000">
            <a:off x="7524750" y="1204913"/>
            <a:ext cx="503238" cy="288925"/>
          </a:xfrm>
          <a:prstGeom prst="rightArrow">
            <a:avLst>
              <a:gd name="adj1" fmla="val 50000"/>
              <a:gd name="adj2" fmla="val 49761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endParaRPr lang="pt-BR" altLang="pt-BR"/>
          </a:p>
        </p:txBody>
      </p:sp>
      <p:sp>
        <p:nvSpPr>
          <p:cNvPr id="8" name="Seta para a Direita 7"/>
          <p:cNvSpPr>
            <a:spLocks noChangeArrowheads="1"/>
          </p:cNvSpPr>
          <p:nvPr/>
        </p:nvSpPr>
        <p:spPr bwMode="auto">
          <a:xfrm rot="10800000">
            <a:off x="8199438" y="2065338"/>
            <a:ext cx="504825" cy="287337"/>
          </a:xfrm>
          <a:prstGeom prst="rightArrow">
            <a:avLst>
              <a:gd name="adj1" fmla="val 50000"/>
              <a:gd name="adj2" fmla="val 50194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endParaRPr lang="pt-BR" altLang="pt-BR"/>
          </a:p>
        </p:txBody>
      </p:sp>
      <p:sp>
        <p:nvSpPr>
          <p:cNvPr id="9" name="Seta para a Direita 8"/>
          <p:cNvSpPr>
            <a:spLocks noChangeArrowheads="1"/>
          </p:cNvSpPr>
          <p:nvPr/>
        </p:nvSpPr>
        <p:spPr bwMode="auto">
          <a:xfrm rot="10800000">
            <a:off x="8404225" y="3714750"/>
            <a:ext cx="504825" cy="287338"/>
          </a:xfrm>
          <a:prstGeom prst="rightArrow">
            <a:avLst>
              <a:gd name="adj1" fmla="val 50000"/>
              <a:gd name="adj2" fmla="val 50194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endParaRPr lang="pt-BR" altLang="pt-BR"/>
          </a:p>
        </p:txBody>
      </p:sp>
      <p:sp>
        <p:nvSpPr>
          <p:cNvPr id="10" name="Seta para a Direita 9"/>
          <p:cNvSpPr>
            <a:spLocks noChangeArrowheads="1"/>
          </p:cNvSpPr>
          <p:nvPr/>
        </p:nvSpPr>
        <p:spPr bwMode="auto">
          <a:xfrm rot="10800000">
            <a:off x="8355013" y="2884488"/>
            <a:ext cx="504825" cy="287337"/>
          </a:xfrm>
          <a:prstGeom prst="rightArrow">
            <a:avLst>
              <a:gd name="adj1" fmla="val 50000"/>
              <a:gd name="adj2" fmla="val 50194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endParaRPr lang="pt-BR" altLang="pt-BR"/>
          </a:p>
        </p:txBody>
      </p:sp>
      <p:sp>
        <p:nvSpPr>
          <p:cNvPr id="11" name="Seta para a Direita 10"/>
          <p:cNvSpPr>
            <a:spLocks noChangeArrowheads="1"/>
          </p:cNvSpPr>
          <p:nvPr/>
        </p:nvSpPr>
        <p:spPr bwMode="auto">
          <a:xfrm rot="10800000">
            <a:off x="7656513" y="5373688"/>
            <a:ext cx="504825" cy="287337"/>
          </a:xfrm>
          <a:prstGeom prst="rightArrow">
            <a:avLst>
              <a:gd name="adj1" fmla="val 50000"/>
              <a:gd name="adj2" fmla="val 50194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endParaRPr lang="pt-BR" altLang="pt-BR"/>
          </a:p>
        </p:txBody>
      </p:sp>
      <p:sp>
        <p:nvSpPr>
          <p:cNvPr id="12" name="Seta para a Direita 11"/>
          <p:cNvSpPr>
            <a:spLocks noChangeArrowheads="1"/>
          </p:cNvSpPr>
          <p:nvPr/>
        </p:nvSpPr>
        <p:spPr bwMode="auto">
          <a:xfrm rot="196495">
            <a:off x="1106488" y="5314950"/>
            <a:ext cx="481012" cy="209550"/>
          </a:xfrm>
          <a:prstGeom prst="rightArrow">
            <a:avLst>
              <a:gd name="adj1" fmla="val 50000"/>
              <a:gd name="adj2" fmla="val 50181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Rectangle 5"/>
          <p:cNvSpPr>
            <a:spLocks/>
          </p:cNvSpPr>
          <p:nvPr/>
        </p:nvSpPr>
        <p:spPr bwMode="auto">
          <a:xfrm>
            <a:off x="490538" y="1830388"/>
            <a:ext cx="2689225" cy="2271712"/>
          </a:xfrm>
          <a:prstGeom prst="rect">
            <a:avLst/>
          </a:prstGeom>
          <a:solidFill>
            <a:srgbClr val="00195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5000">
                <a:solidFill>
                  <a:schemeClr val="tx1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1pPr>
            <a:lvl2pPr marL="742950" indent="-285750">
              <a:defRPr sz="5000">
                <a:solidFill>
                  <a:schemeClr val="tx1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2pPr>
            <a:lvl3pPr marL="1143000" indent="-228600">
              <a:defRPr sz="5000">
                <a:solidFill>
                  <a:schemeClr val="tx1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3pPr>
            <a:lvl4pPr marL="1600200" indent="-228600">
              <a:defRPr sz="5000">
                <a:solidFill>
                  <a:schemeClr val="tx1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4pPr>
            <a:lvl5pPr marL="2057400" indent="-228600">
              <a:defRPr sz="5000">
                <a:solidFill>
                  <a:schemeClr val="tx1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9pPr>
          </a:lstStyle>
          <a:p>
            <a:pPr algn="ctr" eaLnBrk="1" hangingPunct="1">
              <a:defRPr/>
            </a:pPr>
            <a:endParaRPr lang="pt-BR" altLang="pt-BR" sz="1875">
              <a:solidFill>
                <a:srgbClr val="000000"/>
              </a:solidFill>
            </a:endParaRPr>
          </a:p>
        </p:txBody>
      </p:sp>
      <p:sp>
        <p:nvSpPr>
          <p:cNvPr id="69638" name="Rectangle 6"/>
          <p:cNvSpPr>
            <a:spLocks/>
          </p:cNvSpPr>
          <p:nvPr/>
        </p:nvSpPr>
        <p:spPr bwMode="auto">
          <a:xfrm>
            <a:off x="3227388" y="1830388"/>
            <a:ext cx="2736850" cy="2271712"/>
          </a:xfrm>
          <a:prstGeom prst="rect">
            <a:avLst/>
          </a:prstGeom>
          <a:solidFill>
            <a:srgbClr val="00489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5000">
                <a:solidFill>
                  <a:schemeClr val="tx1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1pPr>
            <a:lvl2pPr marL="742950" indent="-285750">
              <a:defRPr sz="5000">
                <a:solidFill>
                  <a:schemeClr val="tx1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2pPr>
            <a:lvl3pPr marL="1143000" indent="-228600">
              <a:defRPr sz="5000">
                <a:solidFill>
                  <a:schemeClr val="tx1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3pPr>
            <a:lvl4pPr marL="1600200" indent="-228600">
              <a:defRPr sz="5000">
                <a:solidFill>
                  <a:schemeClr val="tx1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4pPr>
            <a:lvl5pPr marL="2057400" indent="-228600">
              <a:defRPr sz="5000">
                <a:solidFill>
                  <a:schemeClr val="tx1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9pPr>
          </a:lstStyle>
          <a:p>
            <a:pPr algn="ctr" eaLnBrk="1" hangingPunct="1">
              <a:defRPr/>
            </a:pPr>
            <a:endParaRPr lang="pt-BR" altLang="pt-BR" sz="1875">
              <a:solidFill>
                <a:srgbClr val="000000"/>
              </a:solidFill>
            </a:endParaRPr>
          </a:p>
        </p:txBody>
      </p:sp>
      <p:sp>
        <p:nvSpPr>
          <p:cNvPr id="69639" name="Rectangle 7"/>
          <p:cNvSpPr>
            <a:spLocks/>
          </p:cNvSpPr>
          <p:nvPr/>
        </p:nvSpPr>
        <p:spPr bwMode="auto">
          <a:xfrm>
            <a:off x="6016625" y="1830388"/>
            <a:ext cx="2736850" cy="2271712"/>
          </a:xfrm>
          <a:prstGeom prst="rect">
            <a:avLst/>
          </a:prstGeom>
          <a:solidFill>
            <a:srgbClr val="007DC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5000">
                <a:solidFill>
                  <a:schemeClr val="tx1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1pPr>
            <a:lvl2pPr marL="742950" indent="-285750">
              <a:defRPr sz="5000">
                <a:solidFill>
                  <a:schemeClr val="tx1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2pPr>
            <a:lvl3pPr marL="1143000" indent="-228600">
              <a:defRPr sz="5000">
                <a:solidFill>
                  <a:schemeClr val="tx1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3pPr>
            <a:lvl4pPr marL="1600200" indent="-228600">
              <a:defRPr sz="5000">
                <a:solidFill>
                  <a:schemeClr val="tx1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4pPr>
            <a:lvl5pPr marL="2057400" indent="-228600">
              <a:defRPr sz="5000">
                <a:solidFill>
                  <a:schemeClr val="tx1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9pPr>
          </a:lstStyle>
          <a:p>
            <a:pPr algn="ctr" eaLnBrk="1" hangingPunct="1">
              <a:defRPr/>
            </a:pPr>
            <a:endParaRPr lang="pt-BR" altLang="pt-BR" sz="1875">
              <a:solidFill>
                <a:srgbClr val="000000"/>
              </a:solidFill>
            </a:endParaRPr>
          </a:p>
        </p:txBody>
      </p:sp>
      <p:sp>
        <p:nvSpPr>
          <p:cNvPr id="95237" name="Rectangle 8"/>
          <p:cNvSpPr>
            <a:spLocks/>
          </p:cNvSpPr>
          <p:nvPr/>
        </p:nvSpPr>
        <p:spPr bwMode="auto">
          <a:xfrm>
            <a:off x="776288" y="2068513"/>
            <a:ext cx="2214562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2800">
                <a:solidFill>
                  <a:srgbClr val="FFFEFE"/>
                </a:solidFill>
                <a:latin typeface="Gotham Light"/>
                <a:sym typeface="Gotham Light"/>
              </a:rPr>
              <a:t>Componente Técnico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pt-BR" sz="2800">
              <a:solidFill>
                <a:srgbClr val="FFFEFE"/>
              </a:solidFill>
              <a:latin typeface="Gotham Light"/>
              <a:sym typeface="Gotham Light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1800">
                <a:solidFill>
                  <a:srgbClr val="FFFEFE"/>
                </a:solidFill>
                <a:latin typeface="Gotham Light"/>
                <a:sym typeface="Gotham Light"/>
              </a:rPr>
              <a:t>Qualidade e Segurança</a:t>
            </a:r>
            <a:br>
              <a:rPr lang="en-US" altLang="pt-BR" sz="1800">
                <a:solidFill>
                  <a:srgbClr val="FFFEFE"/>
                </a:solidFill>
                <a:latin typeface="Gotham Light"/>
                <a:sym typeface="Gotham Light"/>
              </a:rPr>
            </a:br>
            <a:r>
              <a:rPr lang="en-US" altLang="pt-BR" sz="1800">
                <a:solidFill>
                  <a:srgbClr val="FFFEFE"/>
                </a:solidFill>
                <a:latin typeface="Gotham Light"/>
                <a:sym typeface="Gotham Light"/>
              </a:rPr>
              <a:t>(Diagnóstico, Tratamento)</a:t>
            </a:r>
          </a:p>
        </p:txBody>
      </p:sp>
      <p:sp>
        <p:nvSpPr>
          <p:cNvPr id="95238" name="Rectangle 9"/>
          <p:cNvSpPr>
            <a:spLocks/>
          </p:cNvSpPr>
          <p:nvPr/>
        </p:nvSpPr>
        <p:spPr bwMode="auto">
          <a:xfrm>
            <a:off x="3495675" y="2057400"/>
            <a:ext cx="2389188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2800">
                <a:solidFill>
                  <a:srgbClr val="FFFEFE"/>
                </a:solidFill>
                <a:latin typeface="Gotham Light"/>
                <a:sym typeface="Gotham Light"/>
              </a:rPr>
              <a:t>Componente   Humano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pt-BR" sz="2800">
              <a:solidFill>
                <a:srgbClr val="FFFEFE"/>
              </a:solidFill>
              <a:latin typeface="Gotham Light"/>
              <a:sym typeface="Gotham Light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1800">
                <a:solidFill>
                  <a:srgbClr val="FFFEFE"/>
                </a:solidFill>
                <a:latin typeface="Gotham Light"/>
                <a:sym typeface="Gotham Light"/>
              </a:rPr>
              <a:t>Compaixão, Empatia, Acolhimento, Comunicação,</a:t>
            </a: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1800">
                <a:solidFill>
                  <a:srgbClr val="FFFEFE"/>
                </a:solidFill>
                <a:latin typeface="Gotham Light"/>
                <a:sym typeface="Gotham Light"/>
              </a:rPr>
              <a:t>Postura Ética e Respeito</a:t>
            </a:r>
          </a:p>
        </p:txBody>
      </p:sp>
      <p:sp>
        <p:nvSpPr>
          <p:cNvPr id="95239" name="Rectangle 10"/>
          <p:cNvSpPr>
            <a:spLocks/>
          </p:cNvSpPr>
          <p:nvPr/>
        </p:nvSpPr>
        <p:spPr bwMode="auto">
          <a:xfrm>
            <a:off x="6267450" y="2068513"/>
            <a:ext cx="2354263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2800">
                <a:solidFill>
                  <a:srgbClr val="FFFEFE"/>
                </a:solidFill>
                <a:latin typeface="Gotham Light"/>
                <a:sym typeface="Gotham Light"/>
              </a:rPr>
              <a:t>Cuidado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2800">
                <a:solidFill>
                  <a:srgbClr val="FFFEFE"/>
                </a:solidFill>
                <a:latin typeface="Gotham Light"/>
                <a:sym typeface="Gotham Light"/>
              </a:rPr>
              <a:t>Centrado no Paciente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pt-BR" sz="2800">
              <a:solidFill>
                <a:srgbClr val="FFFEFE"/>
              </a:solidFill>
              <a:latin typeface="Gotham Light"/>
              <a:sym typeface="Gotham Light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1800">
                <a:solidFill>
                  <a:srgbClr val="FFFEFE"/>
                </a:solidFill>
                <a:latin typeface="Gotham Light"/>
                <a:sym typeface="Gotham Light"/>
              </a:rPr>
              <a:t>Ativação do Paciente/Família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1800">
                <a:solidFill>
                  <a:srgbClr val="FFFEFE"/>
                </a:solidFill>
                <a:latin typeface="Gotham Light"/>
                <a:sym typeface="Gotham Light"/>
              </a:rPr>
              <a:t>Atitude de Parceria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1800">
                <a:solidFill>
                  <a:srgbClr val="FFFEFE"/>
                </a:solidFill>
                <a:latin typeface="Gotham Light"/>
                <a:sym typeface="Gotham Light"/>
              </a:rPr>
              <a:t>Decisão Compartilhada</a:t>
            </a:r>
          </a:p>
        </p:txBody>
      </p:sp>
      <p:sp>
        <p:nvSpPr>
          <p:cNvPr id="17" name="Line 2"/>
          <p:cNvSpPr>
            <a:spLocks noChangeShapeType="1"/>
          </p:cNvSpPr>
          <p:nvPr/>
        </p:nvSpPr>
        <p:spPr bwMode="auto">
          <a:xfrm>
            <a:off x="481013" y="1306513"/>
            <a:ext cx="8224837" cy="0"/>
          </a:xfrm>
          <a:prstGeom prst="line">
            <a:avLst/>
          </a:prstGeom>
          <a:noFill/>
          <a:ln w="12700">
            <a:solidFill>
              <a:srgbClr val="00195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pt-BR" sz="675"/>
          </a:p>
        </p:txBody>
      </p:sp>
      <p:sp>
        <p:nvSpPr>
          <p:cNvPr id="95241" name="Rectangle 13"/>
          <p:cNvSpPr>
            <a:spLocks/>
          </p:cNvSpPr>
          <p:nvPr/>
        </p:nvSpPr>
        <p:spPr bwMode="auto">
          <a:xfrm>
            <a:off x="584200" y="476250"/>
            <a:ext cx="8224838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3200" b="1">
                <a:solidFill>
                  <a:srgbClr val="00195B"/>
                </a:solidFill>
                <a:latin typeface="Gotham Light"/>
                <a:sym typeface="Gotham Light"/>
              </a:rPr>
              <a:t>Percepção de Valor pelo Paciente</a:t>
            </a:r>
          </a:p>
        </p:txBody>
      </p:sp>
      <p:sp>
        <p:nvSpPr>
          <p:cNvPr id="69645" name="Rectangle 13"/>
          <p:cNvSpPr>
            <a:spLocks/>
          </p:cNvSpPr>
          <p:nvPr/>
        </p:nvSpPr>
        <p:spPr bwMode="auto">
          <a:xfrm>
            <a:off x="3276600" y="5621338"/>
            <a:ext cx="2662238" cy="2381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0" tIns="0" rIns="0" bIns="0"/>
          <a:lstStyle>
            <a:lvl1pPr>
              <a:defRPr sz="5000">
                <a:solidFill>
                  <a:schemeClr val="tx1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1pPr>
            <a:lvl2pPr marL="742950" indent="-285750">
              <a:defRPr sz="5000">
                <a:solidFill>
                  <a:schemeClr val="tx1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2pPr>
            <a:lvl3pPr marL="1143000" indent="-228600">
              <a:defRPr sz="5000">
                <a:solidFill>
                  <a:schemeClr val="tx1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3pPr>
            <a:lvl4pPr marL="1600200" indent="-228600">
              <a:defRPr sz="5000">
                <a:solidFill>
                  <a:schemeClr val="tx1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4pPr>
            <a:lvl5pPr marL="2057400" indent="-228600">
              <a:defRPr sz="5000">
                <a:solidFill>
                  <a:schemeClr val="tx1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9pPr>
          </a:lstStyle>
          <a:p>
            <a:pPr algn="ctr" eaLnBrk="1" hangingPunct="1">
              <a:lnSpc>
                <a:spcPct val="110000"/>
              </a:lnSpc>
              <a:defRPr/>
            </a:pPr>
            <a:r>
              <a:rPr lang="en-US" altLang="pt-BR" sz="2000" b="1" dirty="0">
                <a:solidFill>
                  <a:srgbClr val="00195B"/>
                </a:solidFill>
                <a:latin typeface="Gotham Light" pitchFamily="6" charset="0"/>
                <a:sym typeface="Gotham Light" pitchFamily="6" charset="0"/>
              </a:rPr>
              <a:t>Jornada do Paciente</a:t>
            </a:r>
          </a:p>
        </p:txBody>
      </p:sp>
      <p:pic>
        <p:nvPicPr>
          <p:cNvPr id="9524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0813" y="4168775"/>
            <a:ext cx="3805237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1"/>
          <p:cNvSpPr txBox="1">
            <a:spLocks noChangeArrowheads="1"/>
          </p:cNvSpPr>
          <p:nvPr/>
        </p:nvSpPr>
        <p:spPr bwMode="auto">
          <a:xfrm>
            <a:off x="2566988" y="188913"/>
            <a:ext cx="381476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2800" b="1" dirty="0">
                <a:solidFill>
                  <a:srgbClr val="004992"/>
                </a:solidFill>
                <a:latin typeface="+mj-lt"/>
                <a:cs typeface="+mj-cs"/>
              </a:rPr>
              <a:t>O que é </a:t>
            </a:r>
            <a:r>
              <a:rPr lang="pt-BR" sz="2800" b="1" dirty="0" smtClean="0">
                <a:solidFill>
                  <a:srgbClr val="004992"/>
                </a:solidFill>
                <a:latin typeface="+mj-lt"/>
                <a:cs typeface="+mj-cs"/>
              </a:rPr>
              <a:t>Ambiente Seguro?</a:t>
            </a:r>
            <a:endParaRPr lang="pt-BR" sz="2800" b="1" dirty="0">
              <a:solidFill>
                <a:srgbClr val="004992"/>
              </a:solidFill>
              <a:latin typeface="+mj-lt"/>
              <a:cs typeface="+mj-cs"/>
            </a:endParaRPr>
          </a:p>
        </p:txBody>
      </p:sp>
      <p:graphicFrame>
        <p:nvGraphicFramePr>
          <p:cNvPr id="3" name="Diagrama 2"/>
          <p:cNvGraphicFramePr/>
          <p:nvPr/>
        </p:nvGraphicFramePr>
        <p:xfrm>
          <a:off x="755576" y="692696"/>
          <a:ext cx="8064896" cy="5184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a 3"/>
          <p:cNvGraphicFramePr/>
          <p:nvPr/>
        </p:nvGraphicFramePr>
        <p:xfrm>
          <a:off x="5004048" y="3807200"/>
          <a:ext cx="3624064" cy="2104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ítulo 1"/>
          <p:cNvSpPr>
            <a:spLocks noGrp="1"/>
          </p:cNvSpPr>
          <p:nvPr>
            <p:ph type="title"/>
          </p:nvPr>
        </p:nvSpPr>
        <p:spPr>
          <a:xfrm>
            <a:off x="827088" y="549275"/>
            <a:ext cx="7772400" cy="773113"/>
          </a:xfrm>
        </p:spPr>
        <p:txBody>
          <a:bodyPr/>
          <a:lstStyle/>
          <a:p>
            <a:pPr algn="ctr"/>
            <a:r>
              <a:rPr lang="pt-PT" altLang="pt-BR" b="1" smtClean="0"/>
              <a:t>Como estamos avaliando a segurança da assistência? </a:t>
            </a:r>
            <a:endParaRPr lang="pt-BR" altLang="pt-BR" b="1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850" y="2420938"/>
            <a:ext cx="8424863" cy="2376487"/>
          </a:xfrm>
          <a:solidFill>
            <a:schemeClr val="bg2">
              <a:lumMod val="20000"/>
              <a:lumOff val="80000"/>
            </a:schemeClr>
          </a:solidFill>
        </p:spPr>
        <p:txBody>
          <a:bodyPr lIns="90488" tIns="44450" rIns="90488" bIns="44450"/>
          <a:lstStyle/>
          <a:p>
            <a:pPr>
              <a:lnSpc>
                <a:spcPct val="150000"/>
              </a:lnSpc>
              <a:buClr>
                <a:schemeClr val="accent2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pt-PT" sz="2800" kern="1200" baseline="30000" dirty="0">
                <a:solidFill>
                  <a:schemeClr val="tx1"/>
                </a:solidFill>
                <a:latin typeface="Arial" panose="020B0604020202020204" pitchFamily="34" charset="0"/>
              </a:rPr>
              <a:t>Medindo a frequência de dano (incidência, prevalência de EA) e desfecho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pt-PT" sz="2800" kern="1200" baseline="30000" dirty="0">
                <a:solidFill>
                  <a:schemeClr val="tx1"/>
                </a:solidFill>
                <a:latin typeface="Arial" panose="020B0604020202020204" pitchFamily="34" charset="0"/>
              </a:rPr>
              <a:t>Avaliando em que medida os cuidados prestados são os </a:t>
            </a:r>
            <a:r>
              <a:rPr lang="pt-PT" sz="2800" kern="1200" baseline="30000" dirty="0" smtClean="0">
                <a:solidFill>
                  <a:schemeClr val="tx1"/>
                </a:solidFill>
                <a:latin typeface="Arial" panose="020B0604020202020204" pitchFamily="34" charset="0"/>
              </a:rPr>
              <a:t>apropriados</a:t>
            </a:r>
            <a:endParaRPr lang="pt-PT" sz="2800" kern="1200" baseline="30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chemeClr val="accent2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pt-PT" sz="2800" kern="1200" baseline="30000" dirty="0">
                <a:solidFill>
                  <a:schemeClr val="tx1"/>
                </a:solidFill>
                <a:latin typeface="Arial" panose="020B0604020202020204" pitchFamily="34" charset="0"/>
              </a:rPr>
              <a:t>Verificando se existe mudança de práticas após </a:t>
            </a:r>
            <a:r>
              <a:rPr lang="pt-PT" altLang="en-US" sz="2800" kern="1200" baseline="30000" dirty="0">
                <a:solidFill>
                  <a:schemeClr val="tx1"/>
                </a:solidFill>
                <a:latin typeface="Arial" panose="020B0604020202020204" pitchFamily="34" charset="0"/>
              </a:rPr>
              <a:t>“</a:t>
            </a:r>
            <a:r>
              <a:rPr lang="pt-PT" sz="2800" kern="1200" baseline="30000" dirty="0">
                <a:solidFill>
                  <a:schemeClr val="tx1"/>
                </a:solidFill>
                <a:latin typeface="Arial" panose="020B0604020202020204" pitchFamily="34" charset="0"/>
              </a:rPr>
              <a:t>nova</a:t>
            </a:r>
            <a:r>
              <a:rPr lang="pt-PT" altLang="en-US" sz="2800" kern="1200" baseline="30000" dirty="0">
                <a:solidFill>
                  <a:schemeClr val="tx1"/>
                </a:solidFill>
                <a:latin typeface="Arial" panose="020B0604020202020204" pitchFamily="34" charset="0"/>
              </a:rPr>
              <a:t>”</a:t>
            </a:r>
            <a:r>
              <a:rPr lang="pt-PT" sz="2800" kern="1200" baseline="30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PT" sz="2800" kern="1200" baseline="30000" dirty="0" smtClean="0">
                <a:solidFill>
                  <a:schemeClr val="tx1"/>
                </a:solidFill>
                <a:latin typeface="Arial" panose="020B0604020202020204" pitchFamily="34" charset="0"/>
              </a:rPr>
              <a:t>aprendizagem / aquisição </a:t>
            </a:r>
            <a:r>
              <a:rPr lang="pt-PT" sz="2800" kern="1200" baseline="30000" dirty="0">
                <a:solidFill>
                  <a:schemeClr val="tx1"/>
                </a:solidFill>
                <a:latin typeface="Arial" panose="020B0604020202020204" pitchFamily="34" charset="0"/>
              </a:rPr>
              <a:t>de </a:t>
            </a:r>
            <a:r>
              <a:rPr lang="pt-PT" sz="2800" kern="1200" baseline="30000" dirty="0" smtClean="0">
                <a:solidFill>
                  <a:schemeClr val="tx1"/>
                </a:solidFill>
                <a:latin typeface="Arial" panose="020B0604020202020204" pitchFamily="34" charset="0"/>
              </a:rPr>
              <a:t>conhecimentos</a:t>
            </a:r>
            <a:endParaRPr lang="pt-PT" sz="2800" kern="1200" baseline="30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chemeClr val="accent2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pt-PT" sz="2800" kern="1200" baseline="30000" dirty="0">
                <a:solidFill>
                  <a:schemeClr val="tx1"/>
                </a:solidFill>
                <a:latin typeface="Arial" panose="020B0604020202020204" pitchFamily="34" charset="0"/>
              </a:rPr>
              <a:t>Analisando melhoria da cultura </a:t>
            </a:r>
            <a:r>
              <a:rPr lang="pt-PT" sz="2800" kern="1200" baseline="30000" dirty="0" smtClean="0">
                <a:solidFill>
                  <a:schemeClr val="tx1"/>
                </a:solidFill>
                <a:latin typeface="Arial" panose="020B0604020202020204" pitchFamily="34" charset="0"/>
              </a:rPr>
              <a:t>institucional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SzTx/>
              <a:buFont typeface="Arial" panose="020B0604020202020204" pitchFamily="34" charset="0"/>
              <a:buChar char="•"/>
              <a:defRPr/>
            </a:pPr>
            <a:endParaRPr lang="pt-PT" sz="2800" kern="1200" baseline="30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chemeClr val="accent2"/>
              </a:buClr>
              <a:buSzTx/>
              <a:buFont typeface="Arial" panose="020B0604020202020204" pitchFamily="34" charset="0"/>
              <a:buChar char="•"/>
              <a:defRPr/>
            </a:pPr>
            <a:endParaRPr lang="pt-BR" sz="2800" kern="1200" baseline="30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6260" name="CaixaDeTexto 3"/>
          <p:cNvSpPr txBox="1">
            <a:spLocks noChangeArrowheads="1"/>
          </p:cNvSpPr>
          <p:nvPr/>
        </p:nvSpPr>
        <p:spPr bwMode="auto">
          <a:xfrm>
            <a:off x="107950" y="6396038"/>
            <a:ext cx="5759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chemeClr val="tx1"/>
                </a:solidFill>
                <a:latin typeface="Arial" panose="020B0604020202020204" pitchFamily="34" charset="0"/>
              </a:rPr>
              <a:t>WHO -  Patient Safety –</a:t>
            </a:r>
            <a:r>
              <a:rPr lang="pt-BR" altLang="pt-BR" sz="2400" baseline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altLang="pt-BR" sz="2400">
                <a:solidFill>
                  <a:schemeClr val="tx1"/>
                </a:solidFill>
                <a:latin typeface="Arial" panose="020B0604020202020204" pitchFamily="34" charset="0"/>
              </a:rPr>
              <a:t>A Word Alliance for Safe Health Care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286"/>
          <a:stretch>
            <a:fillRect/>
          </a:stretch>
        </p:blipFill>
        <p:spPr bwMode="auto">
          <a:xfrm>
            <a:off x="323850" y="1577975"/>
            <a:ext cx="4110038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571625"/>
            <a:ext cx="4249737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4" name="CaixaDeTexto 1"/>
          <p:cNvSpPr txBox="1">
            <a:spLocks noChangeArrowheads="1"/>
          </p:cNvSpPr>
          <p:nvPr/>
        </p:nvSpPr>
        <p:spPr bwMode="auto">
          <a:xfrm>
            <a:off x="2519363" y="598488"/>
            <a:ext cx="439261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 b="1">
                <a:solidFill>
                  <a:srgbClr val="004992"/>
                </a:solidFill>
              </a:rPr>
              <a:t>Indicadores 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 b="1">
                <a:solidFill>
                  <a:srgbClr val="004992"/>
                </a:solidFill>
              </a:rPr>
              <a:t>medindo o</a:t>
            </a:r>
            <a:r>
              <a:rPr lang="pt-BR" altLang="pt-BR" sz="3600" b="1" baseline="0">
                <a:solidFill>
                  <a:srgbClr val="004992"/>
                </a:solidFill>
              </a:rPr>
              <a:t> </a:t>
            </a:r>
            <a:r>
              <a:rPr lang="pt-BR" altLang="pt-BR" sz="3600" b="1">
                <a:solidFill>
                  <a:srgbClr val="004992"/>
                </a:solidFill>
              </a:rPr>
              <a:t>dia dia </a:t>
            </a:r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2916238" y="5548313"/>
            <a:ext cx="33845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4000" b="1">
                <a:solidFill>
                  <a:schemeClr val="tx1"/>
                </a:solidFill>
                <a:latin typeface="Arial" panose="020B0604020202020204" pitchFamily="34" charset="0"/>
              </a:rPr>
              <a:t>Avaliar a prática!!!!!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6" name="Grupo 28"/>
          <p:cNvGrpSpPr>
            <a:grpSpLocks/>
          </p:cNvGrpSpPr>
          <p:nvPr/>
        </p:nvGrpSpPr>
        <p:grpSpPr bwMode="auto">
          <a:xfrm>
            <a:off x="287338" y="404813"/>
            <a:ext cx="8485187" cy="5272087"/>
            <a:chOff x="1547664" y="404664"/>
            <a:chExt cx="6874369" cy="5272360"/>
          </a:xfrm>
        </p:grpSpPr>
        <p:graphicFrame>
          <p:nvGraphicFramePr>
            <p:cNvPr id="3" name="Diagrama 2"/>
            <p:cNvGraphicFramePr/>
            <p:nvPr/>
          </p:nvGraphicFramePr>
          <p:xfrm>
            <a:off x="1547664" y="1268760"/>
            <a:ext cx="6864424" cy="440826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98310" name="CaixaDeTexto 30"/>
            <p:cNvSpPr txBox="1">
              <a:spLocks noChangeArrowheads="1"/>
            </p:cNvSpPr>
            <p:nvPr/>
          </p:nvSpPr>
          <p:spPr bwMode="auto">
            <a:xfrm>
              <a:off x="3070264" y="404664"/>
              <a:ext cx="4071784" cy="83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66CCFF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SzPct val="90000"/>
                <a:buBlip>
                  <a:blip r:embed="rId6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Blip>
                  <a:blip r:embed="rId6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Blip>
                  <a:blip r:embed="rId6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6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6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6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6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3600" b="1">
                  <a:solidFill>
                    <a:srgbClr val="004992"/>
                  </a:solidFill>
                </a:rPr>
                <a:t>Segurança do Paciente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3600" b="1">
                  <a:solidFill>
                    <a:srgbClr val="004992"/>
                  </a:solidFill>
                </a:rPr>
                <a:t>Linha evolutiva - HSL</a:t>
              </a:r>
            </a:p>
          </p:txBody>
        </p:sp>
        <p:cxnSp>
          <p:nvCxnSpPr>
            <p:cNvPr id="5" name="Conector reto 4"/>
            <p:cNvCxnSpPr/>
            <p:nvPr/>
          </p:nvCxnSpPr>
          <p:spPr>
            <a:xfrm>
              <a:off x="3924434" y="4940386"/>
              <a:ext cx="1223110" cy="0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312" name="CaixaDeTexto 32"/>
            <p:cNvSpPr txBox="1">
              <a:spLocks noChangeArrowheads="1"/>
            </p:cNvSpPr>
            <p:nvPr/>
          </p:nvSpPr>
          <p:spPr bwMode="auto">
            <a:xfrm>
              <a:off x="3916124" y="5013176"/>
              <a:ext cx="123194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66CCFF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SzPct val="90000"/>
                <a:buBlip>
                  <a:blip r:embed="rId6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Blip>
                  <a:blip r:embed="rId6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Blip>
                  <a:blip r:embed="rId6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6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6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6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6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200" b="1">
                  <a:solidFill>
                    <a:srgbClr val="000000"/>
                  </a:solidFill>
                  <a:latin typeface="Arial" panose="020B0604020202020204" pitchFamily="34" charset="0"/>
                </a:rPr>
                <a:t>Investigação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200" b="1">
                  <a:solidFill>
                    <a:srgbClr val="000000"/>
                  </a:solidFill>
                  <a:latin typeface="Arial" panose="020B0604020202020204" pitchFamily="34" charset="0"/>
                </a:rPr>
                <a:t>e Ação Corretiva</a:t>
              </a:r>
            </a:p>
          </p:txBody>
        </p:sp>
        <p:cxnSp>
          <p:nvCxnSpPr>
            <p:cNvPr id="7" name="Conector reto 6"/>
            <p:cNvCxnSpPr/>
            <p:nvPr/>
          </p:nvCxnSpPr>
          <p:spPr>
            <a:xfrm flipV="1">
              <a:off x="3924434" y="4797503"/>
              <a:ext cx="0" cy="142882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7"/>
            <p:cNvCxnSpPr/>
            <p:nvPr/>
          </p:nvCxnSpPr>
          <p:spPr>
            <a:xfrm flipV="1">
              <a:off x="5147544" y="4797503"/>
              <a:ext cx="0" cy="142882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>
            <a:xfrm>
              <a:off x="5579684" y="4940386"/>
              <a:ext cx="1224397" cy="0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>
            <a:xfrm flipV="1">
              <a:off x="5579684" y="4797503"/>
              <a:ext cx="0" cy="142882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/>
          </p:nvCxnSpPr>
          <p:spPr>
            <a:xfrm flipV="1">
              <a:off x="6804080" y="4797503"/>
              <a:ext cx="0" cy="142882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318" name="CaixaDeTexto 38"/>
            <p:cNvSpPr txBox="1">
              <a:spLocks noChangeArrowheads="1"/>
            </p:cNvSpPr>
            <p:nvPr/>
          </p:nvSpPr>
          <p:spPr bwMode="auto">
            <a:xfrm>
              <a:off x="5509892" y="5013176"/>
              <a:ext cx="135678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66CCFF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SzPct val="90000"/>
                <a:buBlip>
                  <a:blip r:embed="rId6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Blip>
                  <a:blip r:embed="rId6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Blip>
                  <a:blip r:embed="rId6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6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6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6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6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200" b="1">
                  <a:solidFill>
                    <a:srgbClr val="000000"/>
                  </a:solidFill>
                  <a:latin typeface="Arial" panose="020B0604020202020204" pitchFamily="34" charset="0"/>
                </a:rPr>
                <a:t>Avaliação de Risco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200" b="1">
                  <a:solidFill>
                    <a:srgbClr val="000000"/>
                  </a:solidFill>
                  <a:latin typeface="Arial" panose="020B0604020202020204" pitchFamily="34" charset="0"/>
                </a:rPr>
                <a:t>FMEA</a:t>
              </a:r>
            </a:p>
          </p:txBody>
        </p:sp>
        <p:cxnSp>
          <p:nvCxnSpPr>
            <p:cNvPr id="13" name="Conector reto 12"/>
            <p:cNvCxnSpPr/>
            <p:nvPr/>
          </p:nvCxnSpPr>
          <p:spPr>
            <a:xfrm>
              <a:off x="7164197" y="4940386"/>
              <a:ext cx="1224397" cy="0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 flipV="1">
              <a:off x="7164197" y="4797503"/>
              <a:ext cx="0" cy="142882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/>
            <p:cNvCxnSpPr/>
            <p:nvPr/>
          </p:nvCxnSpPr>
          <p:spPr>
            <a:xfrm flipV="1">
              <a:off x="8388594" y="4797503"/>
              <a:ext cx="0" cy="142882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322" name="CaixaDeTexto 42"/>
            <p:cNvSpPr txBox="1">
              <a:spLocks noChangeArrowheads="1"/>
            </p:cNvSpPr>
            <p:nvPr/>
          </p:nvSpPr>
          <p:spPr bwMode="auto">
            <a:xfrm>
              <a:off x="7142047" y="5013176"/>
              <a:ext cx="127998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66CCFF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SzPct val="90000"/>
                <a:buBlip>
                  <a:blip r:embed="rId6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Blip>
                  <a:blip r:embed="rId6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Blip>
                  <a:blip r:embed="rId6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6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6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6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6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200" b="1">
                  <a:solidFill>
                    <a:srgbClr val="000000"/>
                  </a:solidFill>
                  <a:latin typeface="Arial" panose="020B0604020202020204" pitchFamily="34" charset="0"/>
                </a:rPr>
                <a:t>Avaliação de Risco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200" b="1">
                  <a:solidFill>
                    <a:srgbClr val="000000"/>
                  </a:solidFill>
                  <a:latin typeface="Arial" panose="020B0604020202020204" pitchFamily="34" charset="0"/>
                </a:rPr>
                <a:t>APR (eletrônico)</a:t>
              </a:r>
            </a:p>
          </p:txBody>
        </p:sp>
        <p:cxnSp>
          <p:nvCxnSpPr>
            <p:cNvPr id="17" name="Conector reto 16"/>
            <p:cNvCxnSpPr/>
            <p:nvPr/>
          </p:nvCxnSpPr>
          <p:spPr>
            <a:xfrm>
              <a:off x="2339921" y="4940386"/>
              <a:ext cx="1224397" cy="0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 flipV="1">
              <a:off x="2339921" y="4797503"/>
              <a:ext cx="0" cy="142882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 flipV="1">
              <a:off x="3564317" y="4797503"/>
              <a:ext cx="0" cy="142882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326" name="CaixaDeTexto 46"/>
            <p:cNvSpPr txBox="1">
              <a:spLocks noChangeArrowheads="1"/>
            </p:cNvSpPr>
            <p:nvPr/>
          </p:nvSpPr>
          <p:spPr bwMode="auto">
            <a:xfrm>
              <a:off x="2425902" y="5013176"/>
              <a:ext cx="105964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66CCFF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SzPct val="90000"/>
                <a:buBlip>
                  <a:blip r:embed="rId6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Blip>
                  <a:blip r:embed="rId6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Blip>
                  <a:blip r:embed="rId6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6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6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6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6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200" b="1">
                  <a:solidFill>
                    <a:srgbClr val="000000"/>
                  </a:solidFill>
                  <a:latin typeface="Arial" panose="020B0604020202020204" pitchFamily="34" charset="0"/>
                </a:rPr>
                <a:t>Notificação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200" b="1">
                  <a:solidFill>
                    <a:srgbClr val="000000"/>
                  </a:solidFill>
                  <a:latin typeface="Arial" panose="020B0604020202020204" pitchFamily="34" charset="0"/>
                </a:rPr>
                <a:t>farmaco,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200" b="1">
                  <a:solidFill>
                    <a:srgbClr val="000000"/>
                  </a:solidFill>
                  <a:latin typeface="Arial" panose="020B0604020202020204" pitchFamily="34" charset="0"/>
                </a:rPr>
                <a:t>hemo e tecno</a:t>
              </a:r>
            </a:p>
          </p:txBody>
        </p:sp>
        <p:sp>
          <p:nvSpPr>
            <p:cNvPr id="98327" name="CaixaDeTexto 47"/>
            <p:cNvSpPr txBox="1">
              <a:spLocks noChangeArrowheads="1"/>
            </p:cNvSpPr>
            <p:nvPr/>
          </p:nvSpPr>
          <p:spPr bwMode="auto">
            <a:xfrm>
              <a:off x="6596831" y="2132855"/>
              <a:ext cx="866487" cy="256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66CCFF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SzPct val="90000"/>
                <a:buBlip>
                  <a:blip r:embed="rId6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Blip>
                  <a:blip r:embed="rId6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Blip>
                  <a:blip r:embed="rId6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6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6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6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6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Fase Proativa</a:t>
              </a:r>
            </a:p>
          </p:txBody>
        </p:sp>
        <p:cxnSp>
          <p:nvCxnSpPr>
            <p:cNvPr id="22" name="Conector de seta reta 21"/>
            <p:cNvCxnSpPr/>
            <p:nvPr/>
          </p:nvCxnSpPr>
          <p:spPr>
            <a:xfrm>
              <a:off x="5075521" y="2409780"/>
              <a:ext cx="3313073" cy="0"/>
            </a:xfrm>
            <a:prstGeom prst="straightConnector1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de seta reta 22"/>
            <p:cNvCxnSpPr/>
            <p:nvPr/>
          </p:nvCxnSpPr>
          <p:spPr>
            <a:xfrm flipH="1">
              <a:off x="1547664" y="2492334"/>
              <a:ext cx="4176066" cy="0"/>
            </a:xfrm>
            <a:prstGeom prst="straightConnector1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330" name="CaixaDeTexto 50"/>
            <p:cNvSpPr txBox="1">
              <a:spLocks noChangeArrowheads="1"/>
            </p:cNvSpPr>
            <p:nvPr/>
          </p:nvSpPr>
          <p:spPr bwMode="auto">
            <a:xfrm>
              <a:off x="3070263" y="2132856"/>
              <a:ext cx="823630" cy="256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66CCFF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SzPct val="90000"/>
                <a:buBlip>
                  <a:blip r:embed="rId6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Blip>
                  <a:blip r:embed="rId6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Blip>
                  <a:blip r:embed="rId6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6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6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6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6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Fase Reativa</a:t>
              </a:r>
            </a:p>
          </p:txBody>
        </p:sp>
      </p:grpSp>
      <p:cxnSp>
        <p:nvCxnSpPr>
          <p:cNvPr id="25" name="Conector de seta reta 24"/>
          <p:cNvCxnSpPr/>
          <p:nvPr/>
        </p:nvCxnSpPr>
        <p:spPr>
          <a:xfrm>
            <a:off x="611188" y="5805488"/>
            <a:ext cx="8148637" cy="0"/>
          </a:xfrm>
          <a:prstGeom prst="straightConnector1">
            <a:avLst/>
          </a:prstGeom>
          <a:ln w="34925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308" name="CaixaDeTexto 50"/>
          <p:cNvSpPr txBox="1">
            <a:spLocks noChangeArrowheads="1"/>
          </p:cNvSpPr>
          <p:nvPr/>
        </p:nvSpPr>
        <p:spPr bwMode="auto">
          <a:xfrm>
            <a:off x="2900363" y="5876925"/>
            <a:ext cx="32178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 b="1">
                <a:solidFill>
                  <a:srgbClr val="000000"/>
                </a:solidFill>
                <a:latin typeface="Arial" panose="020B0604020202020204" pitchFamily="34" charset="0"/>
              </a:rPr>
              <a:t>Indicadores de resultado, estrutura e processo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30" name="Grupo 28"/>
          <p:cNvGrpSpPr>
            <a:grpSpLocks/>
          </p:cNvGrpSpPr>
          <p:nvPr/>
        </p:nvGrpSpPr>
        <p:grpSpPr bwMode="auto">
          <a:xfrm>
            <a:off x="287338" y="244475"/>
            <a:ext cx="8472487" cy="5272088"/>
            <a:chOff x="1547664" y="404664"/>
            <a:chExt cx="6864424" cy="5272360"/>
          </a:xfrm>
        </p:grpSpPr>
        <p:graphicFrame>
          <p:nvGraphicFramePr>
            <p:cNvPr id="3" name="Diagrama 2"/>
            <p:cNvGraphicFramePr/>
            <p:nvPr/>
          </p:nvGraphicFramePr>
          <p:xfrm>
            <a:off x="1547664" y="1268760"/>
            <a:ext cx="6864424" cy="440826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99336" name="CaixaDeTexto 30"/>
            <p:cNvSpPr txBox="1">
              <a:spLocks noChangeArrowheads="1"/>
            </p:cNvSpPr>
            <p:nvPr/>
          </p:nvSpPr>
          <p:spPr bwMode="auto">
            <a:xfrm>
              <a:off x="3070264" y="404664"/>
              <a:ext cx="4071784" cy="83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66CCFF"/>
                </a:buClr>
                <a:buSzPct val="90000"/>
                <a:buFont typeface="Wingdings" panose="05000000000000000000" pitchFamily="2" charset="2"/>
                <a:buBlip>
                  <a:blip r:embed="rId6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SzPct val="90000"/>
                <a:buBlip>
                  <a:blip r:embed="rId6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Blip>
                  <a:blip r:embed="rId6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Blip>
                  <a:blip r:embed="rId6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6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6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6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6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3600" b="1">
                  <a:solidFill>
                    <a:srgbClr val="004992"/>
                  </a:solidFill>
                </a:rPr>
                <a:t>Segurança do Paciente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3600" b="1">
                  <a:solidFill>
                    <a:srgbClr val="004992"/>
                  </a:solidFill>
                </a:rPr>
                <a:t>Linha evolutiva - HSL</a:t>
              </a:r>
            </a:p>
          </p:txBody>
        </p:sp>
      </p:grpSp>
      <p:cxnSp>
        <p:nvCxnSpPr>
          <p:cNvPr id="25" name="Conector de seta reta 24"/>
          <p:cNvCxnSpPr/>
          <p:nvPr/>
        </p:nvCxnSpPr>
        <p:spPr>
          <a:xfrm>
            <a:off x="611188" y="5229225"/>
            <a:ext cx="8148637" cy="0"/>
          </a:xfrm>
          <a:prstGeom prst="straightConnector1">
            <a:avLst/>
          </a:prstGeom>
          <a:ln w="34925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332" name="CaixaDeTexto 50"/>
          <p:cNvSpPr txBox="1">
            <a:spLocks noChangeArrowheads="1"/>
          </p:cNvSpPr>
          <p:nvPr/>
        </p:nvSpPr>
        <p:spPr bwMode="auto">
          <a:xfrm>
            <a:off x="2701925" y="5300663"/>
            <a:ext cx="36147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b="1">
                <a:solidFill>
                  <a:srgbClr val="000000"/>
                </a:solidFill>
                <a:latin typeface="Arial" panose="020B0604020202020204" pitchFamily="34" charset="0"/>
              </a:rPr>
              <a:t>Indicadores de resultado, estrutura e processo</a:t>
            </a:r>
          </a:p>
        </p:txBody>
      </p:sp>
      <p:cxnSp>
        <p:nvCxnSpPr>
          <p:cNvPr id="27" name="Conector de seta reta 24"/>
          <p:cNvCxnSpPr/>
          <p:nvPr/>
        </p:nvCxnSpPr>
        <p:spPr>
          <a:xfrm flipV="1">
            <a:off x="5508625" y="2006600"/>
            <a:ext cx="3251200" cy="6350"/>
          </a:xfrm>
          <a:prstGeom prst="straightConnector1">
            <a:avLst/>
          </a:prstGeom>
          <a:ln w="34925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334" name="CaixaDeTexto 5"/>
          <p:cNvSpPr txBox="1">
            <a:spLocks noChangeArrowheads="1"/>
          </p:cNvSpPr>
          <p:nvPr/>
        </p:nvSpPr>
        <p:spPr bwMode="auto">
          <a:xfrm>
            <a:off x="6118225" y="1773238"/>
            <a:ext cx="14795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chemeClr val="tx1"/>
                </a:solidFill>
                <a:latin typeface="Arial" panose="020B0604020202020204" pitchFamily="34" charset="0"/>
              </a:rPr>
              <a:t>Visão proativa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54" name="Group 44"/>
          <p:cNvGrpSpPr>
            <a:grpSpLocks/>
          </p:cNvGrpSpPr>
          <p:nvPr/>
        </p:nvGrpSpPr>
        <p:grpSpPr bwMode="auto">
          <a:xfrm>
            <a:off x="1247775" y="1833563"/>
            <a:ext cx="6230938" cy="3798887"/>
            <a:chOff x="936" y="912"/>
            <a:chExt cx="4416" cy="2593"/>
          </a:xfrm>
        </p:grpSpPr>
        <p:sp>
          <p:nvSpPr>
            <p:cNvPr id="10244" name="Rectangle 16"/>
            <p:cNvSpPr>
              <a:spLocks noChangeArrowheads="1"/>
            </p:cNvSpPr>
            <p:nvPr/>
          </p:nvSpPr>
          <p:spPr bwMode="auto">
            <a:xfrm>
              <a:off x="1608" y="1392"/>
              <a:ext cx="2976" cy="163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pt-BR" sz="2215" smtClean="0">
                <a:solidFill>
                  <a:prstClr val="black"/>
                </a:solidFill>
              </a:endParaRPr>
            </a:p>
          </p:txBody>
        </p:sp>
        <p:sp>
          <p:nvSpPr>
            <p:cNvPr id="10245" name="AutoShape 7"/>
            <p:cNvSpPr>
              <a:spLocks noChangeArrowheads="1"/>
            </p:cNvSpPr>
            <p:nvPr/>
          </p:nvSpPr>
          <p:spPr bwMode="auto">
            <a:xfrm>
              <a:off x="1848" y="1536"/>
              <a:ext cx="2544" cy="288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defRPr/>
              </a:pPr>
              <a:r>
                <a:rPr lang="pt-BR" sz="2215" smtClean="0">
                  <a:solidFill>
                    <a:prstClr val="black"/>
                  </a:solidFill>
                </a:rPr>
                <a:t>Identificação de riscos</a:t>
              </a:r>
            </a:p>
          </p:txBody>
        </p:sp>
        <p:sp>
          <p:nvSpPr>
            <p:cNvPr id="10246" name="AutoShape 9"/>
            <p:cNvSpPr>
              <a:spLocks noChangeArrowheads="1"/>
            </p:cNvSpPr>
            <p:nvPr/>
          </p:nvSpPr>
          <p:spPr bwMode="auto">
            <a:xfrm>
              <a:off x="1737" y="912"/>
              <a:ext cx="2779" cy="288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defRPr/>
              </a:pPr>
              <a:r>
                <a:rPr lang="pt-BR" sz="2215" smtClean="0">
                  <a:solidFill>
                    <a:prstClr val="black"/>
                  </a:solidFill>
                </a:rPr>
                <a:t>Estabelecimento dos contextos</a:t>
              </a:r>
            </a:p>
          </p:txBody>
        </p:sp>
        <p:sp>
          <p:nvSpPr>
            <p:cNvPr id="10247" name="AutoShape 10"/>
            <p:cNvSpPr>
              <a:spLocks noChangeArrowheads="1"/>
            </p:cNvSpPr>
            <p:nvPr/>
          </p:nvSpPr>
          <p:spPr bwMode="auto">
            <a:xfrm>
              <a:off x="1848" y="2064"/>
              <a:ext cx="2544" cy="288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defRPr/>
              </a:pPr>
              <a:r>
                <a:rPr lang="pt-BR" sz="2215" smtClean="0">
                  <a:solidFill>
                    <a:prstClr val="black"/>
                  </a:solidFill>
                </a:rPr>
                <a:t>Análise de Riscos</a:t>
              </a:r>
            </a:p>
          </p:txBody>
        </p:sp>
        <p:sp>
          <p:nvSpPr>
            <p:cNvPr id="10248" name="AutoShape 11"/>
            <p:cNvSpPr>
              <a:spLocks noChangeArrowheads="1"/>
            </p:cNvSpPr>
            <p:nvPr/>
          </p:nvSpPr>
          <p:spPr bwMode="auto">
            <a:xfrm>
              <a:off x="1848" y="2592"/>
              <a:ext cx="2544" cy="288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defRPr/>
              </a:pPr>
              <a:r>
                <a:rPr lang="pt-BR" sz="2215" smtClean="0">
                  <a:solidFill>
                    <a:prstClr val="black"/>
                  </a:solidFill>
                </a:rPr>
                <a:t>Avaliação de Riscos</a:t>
              </a:r>
            </a:p>
          </p:txBody>
        </p:sp>
        <p:sp>
          <p:nvSpPr>
            <p:cNvPr id="10249" name="AutoShape 12"/>
            <p:cNvSpPr>
              <a:spLocks noChangeArrowheads="1"/>
            </p:cNvSpPr>
            <p:nvPr/>
          </p:nvSpPr>
          <p:spPr bwMode="auto">
            <a:xfrm>
              <a:off x="1848" y="3216"/>
              <a:ext cx="2544" cy="288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defRPr/>
              </a:pPr>
              <a:r>
                <a:rPr lang="pt-BR" sz="2215" smtClean="0">
                  <a:solidFill>
                    <a:prstClr val="black"/>
                  </a:solidFill>
                </a:rPr>
                <a:t>Tratamento de Riscos</a:t>
              </a:r>
            </a:p>
          </p:txBody>
        </p:sp>
        <p:sp>
          <p:nvSpPr>
            <p:cNvPr id="10250" name="AutoShape 14"/>
            <p:cNvSpPr>
              <a:spLocks noChangeArrowheads="1"/>
            </p:cNvSpPr>
            <p:nvPr/>
          </p:nvSpPr>
          <p:spPr bwMode="auto">
            <a:xfrm rot="-5400000">
              <a:off x="3936" y="2088"/>
              <a:ext cx="2544" cy="288"/>
            </a:xfrm>
            <a:prstGeom prst="flowChartProcess">
              <a:avLst/>
            </a:prstGeom>
            <a:solidFill>
              <a:srgbClr val="98665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defRPr/>
              </a:pPr>
              <a:r>
                <a:rPr lang="pt-BR" sz="2215" smtClean="0">
                  <a:solidFill>
                    <a:prstClr val="black"/>
                  </a:solidFill>
                </a:rPr>
                <a:t>Monitoramento e Análise Crítica</a:t>
              </a:r>
            </a:p>
          </p:txBody>
        </p:sp>
        <p:sp>
          <p:nvSpPr>
            <p:cNvPr id="10251" name="AutoShape 15"/>
            <p:cNvSpPr>
              <a:spLocks noChangeArrowheads="1"/>
            </p:cNvSpPr>
            <p:nvPr/>
          </p:nvSpPr>
          <p:spPr bwMode="auto">
            <a:xfrm rot="-5400000">
              <a:off x="-192" y="2088"/>
              <a:ext cx="2544" cy="288"/>
            </a:xfrm>
            <a:prstGeom prst="flowChartProcess">
              <a:avLst/>
            </a:prstGeom>
            <a:solidFill>
              <a:srgbClr val="98665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defRPr/>
              </a:pPr>
              <a:r>
                <a:rPr lang="pt-BR" sz="2215" smtClean="0">
                  <a:solidFill>
                    <a:prstClr val="black"/>
                  </a:solidFill>
                </a:rPr>
                <a:t>Comunicação e Consulta</a:t>
              </a:r>
            </a:p>
          </p:txBody>
        </p:sp>
        <p:cxnSp>
          <p:nvCxnSpPr>
            <p:cNvPr id="100364" name="AutoShape 20"/>
            <p:cNvCxnSpPr>
              <a:cxnSpLocks noChangeShapeType="1"/>
              <a:stCxn id="10250" idx="3"/>
              <a:endCxn id="10246" idx="0"/>
            </p:cNvCxnSpPr>
            <p:nvPr/>
          </p:nvCxnSpPr>
          <p:spPr bwMode="auto">
            <a:xfrm rot="16200000" flipV="1">
              <a:off x="4143" y="-105"/>
              <a:ext cx="48" cy="2081"/>
            </a:xfrm>
            <a:prstGeom prst="bentConnector3">
              <a:avLst>
                <a:gd name="adj1" fmla="val 40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0365" name="AutoShape 21"/>
            <p:cNvCxnSpPr>
              <a:cxnSpLocks noChangeShapeType="1"/>
              <a:stCxn id="10249" idx="2"/>
              <a:endCxn id="10250" idx="1"/>
            </p:cNvCxnSpPr>
            <p:nvPr/>
          </p:nvCxnSpPr>
          <p:spPr bwMode="auto">
            <a:xfrm rot="16200000" flipH="1">
              <a:off x="4163" y="2461"/>
              <a:ext cx="1" cy="2088"/>
            </a:xfrm>
            <a:prstGeom prst="bentConnector3">
              <a:avLst>
                <a:gd name="adj1" fmla="val 1440000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0366" name="AutoShape 23"/>
            <p:cNvCxnSpPr>
              <a:cxnSpLocks noChangeShapeType="1"/>
              <a:stCxn id="10246" idx="2"/>
              <a:endCxn id="10245" idx="0"/>
            </p:cNvCxnSpPr>
            <p:nvPr/>
          </p:nvCxnSpPr>
          <p:spPr bwMode="auto">
            <a:xfrm flipH="1">
              <a:off x="3120" y="1200"/>
              <a:ext cx="7" cy="3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0367" name="AutoShape 24"/>
            <p:cNvCxnSpPr>
              <a:cxnSpLocks noChangeShapeType="1"/>
              <a:stCxn id="10245" idx="2"/>
              <a:endCxn id="10247" idx="0"/>
            </p:cNvCxnSpPr>
            <p:nvPr/>
          </p:nvCxnSpPr>
          <p:spPr bwMode="auto">
            <a:xfrm>
              <a:off x="3120" y="1824"/>
              <a:ext cx="0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0368" name="AutoShape 27"/>
            <p:cNvCxnSpPr>
              <a:cxnSpLocks noChangeShapeType="1"/>
              <a:stCxn id="10247" idx="2"/>
              <a:endCxn id="10248" idx="0"/>
            </p:cNvCxnSpPr>
            <p:nvPr/>
          </p:nvCxnSpPr>
          <p:spPr bwMode="auto">
            <a:xfrm>
              <a:off x="3120" y="2352"/>
              <a:ext cx="0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0369" name="AutoShape 28"/>
            <p:cNvCxnSpPr>
              <a:cxnSpLocks noChangeShapeType="1"/>
              <a:stCxn id="10248" idx="2"/>
              <a:endCxn id="10249" idx="0"/>
            </p:cNvCxnSpPr>
            <p:nvPr/>
          </p:nvCxnSpPr>
          <p:spPr bwMode="auto">
            <a:xfrm>
              <a:off x="3120" y="2880"/>
              <a:ext cx="0" cy="3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0370" name="AutoShape 29"/>
            <p:cNvCxnSpPr>
              <a:cxnSpLocks noChangeShapeType="1"/>
              <a:stCxn id="10246" idx="3"/>
            </p:cNvCxnSpPr>
            <p:nvPr/>
          </p:nvCxnSpPr>
          <p:spPr bwMode="auto">
            <a:xfrm>
              <a:off x="4516" y="1056"/>
              <a:ext cx="5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0371" name="AutoShape 30"/>
            <p:cNvCxnSpPr>
              <a:cxnSpLocks noChangeShapeType="1"/>
              <a:stCxn id="10245" idx="3"/>
            </p:cNvCxnSpPr>
            <p:nvPr/>
          </p:nvCxnSpPr>
          <p:spPr bwMode="auto">
            <a:xfrm>
              <a:off x="4392" y="1680"/>
              <a:ext cx="62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0372" name="AutoShape 33"/>
            <p:cNvCxnSpPr>
              <a:cxnSpLocks noChangeShapeType="1"/>
            </p:cNvCxnSpPr>
            <p:nvPr/>
          </p:nvCxnSpPr>
          <p:spPr bwMode="auto">
            <a:xfrm>
              <a:off x="4392" y="2208"/>
              <a:ext cx="62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0373" name="AutoShape 34"/>
            <p:cNvCxnSpPr>
              <a:cxnSpLocks noChangeShapeType="1"/>
              <a:stCxn id="10248" idx="3"/>
            </p:cNvCxnSpPr>
            <p:nvPr/>
          </p:nvCxnSpPr>
          <p:spPr bwMode="auto">
            <a:xfrm>
              <a:off x="4392" y="2736"/>
              <a:ext cx="62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0374" name="AutoShape 35"/>
            <p:cNvCxnSpPr>
              <a:cxnSpLocks noChangeShapeType="1"/>
              <a:stCxn id="10249" idx="3"/>
            </p:cNvCxnSpPr>
            <p:nvPr/>
          </p:nvCxnSpPr>
          <p:spPr bwMode="auto">
            <a:xfrm>
              <a:off x="4392" y="3360"/>
              <a:ext cx="62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0375" name="AutoShape 36"/>
            <p:cNvCxnSpPr>
              <a:cxnSpLocks noChangeShapeType="1"/>
              <a:stCxn id="10246" idx="1"/>
            </p:cNvCxnSpPr>
            <p:nvPr/>
          </p:nvCxnSpPr>
          <p:spPr bwMode="auto">
            <a:xfrm flipH="1">
              <a:off x="1272" y="1056"/>
              <a:ext cx="46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0376" name="AutoShape 37"/>
            <p:cNvCxnSpPr>
              <a:cxnSpLocks noChangeShapeType="1"/>
              <a:stCxn id="10245" idx="1"/>
            </p:cNvCxnSpPr>
            <p:nvPr/>
          </p:nvCxnSpPr>
          <p:spPr bwMode="auto">
            <a:xfrm flipH="1">
              <a:off x="1272" y="1680"/>
              <a:ext cx="57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0377" name="AutoShape 39"/>
            <p:cNvCxnSpPr>
              <a:cxnSpLocks noChangeShapeType="1"/>
            </p:cNvCxnSpPr>
            <p:nvPr/>
          </p:nvCxnSpPr>
          <p:spPr bwMode="auto">
            <a:xfrm flipH="1">
              <a:off x="1272" y="2208"/>
              <a:ext cx="57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0378" name="AutoShape 41"/>
            <p:cNvCxnSpPr>
              <a:cxnSpLocks noChangeShapeType="1"/>
              <a:stCxn id="10248" idx="1"/>
            </p:cNvCxnSpPr>
            <p:nvPr/>
          </p:nvCxnSpPr>
          <p:spPr bwMode="auto">
            <a:xfrm flipH="1">
              <a:off x="1272" y="2736"/>
              <a:ext cx="57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0379" name="AutoShape 42"/>
            <p:cNvCxnSpPr>
              <a:cxnSpLocks noChangeShapeType="1"/>
              <a:stCxn id="10249" idx="1"/>
            </p:cNvCxnSpPr>
            <p:nvPr/>
          </p:nvCxnSpPr>
          <p:spPr bwMode="auto">
            <a:xfrm flipH="1">
              <a:off x="1272" y="3360"/>
              <a:ext cx="57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268" name="AutoShape 43"/>
            <p:cNvSpPr>
              <a:spLocks noChangeArrowheads="1"/>
            </p:cNvSpPr>
            <p:nvPr/>
          </p:nvSpPr>
          <p:spPr bwMode="auto">
            <a:xfrm rot="-5400000">
              <a:off x="3864" y="2160"/>
              <a:ext cx="1632" cy="96"/>
            </a:xfrm>
            <a:prstGeom prst="flowChartProcess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defRPr/>
              </a:pPr>
              <a:r>
                <a:rPr lang="pt-BR" sz="1108" smtClean="0">
                  <a:solidFill>
                    <a:prstClr val="black"/>
                  </a:solidFill>
                </a:rPr>
                <a:t>Processo de avaliação de riscos</a:t>
              </a:r>
            </a:p>
          </p:txBody>
        </p:sp>
      </p:grpSp>
      <p:sp>
        <p:nvSpPr>
          <p:cNvPr id="10243" name="Text Box 45"/>
          <p:cNvSpPr txBox="1">
            <a:spLocks noChangeArrowheads="1"/>
          </p:cNvSpPr>
          <p:nvPr/>
        </p:nvSpPr>
        <p:spPr bwMode="auto">
          <a:xfrm>
            <a:off x="2305050" y="430213"/>
            <a:ext cx="43402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pt-BR" sz="3323" b="1" dirty="0" smtClean="0">
                <a:solidFill>
                  <a:prstClr val="black"/>
                </a:solidFill>
              </a:rPr>
              <a:t>Processo de Gestão de Riscos</a:t>
            </a:r>
          </a:p>
          <a:p>
            <a:pPr algn="ctr">
              <a:defRPr/>
            </a:pPr>
            <a:r>
              <a:rPr lang="pt-BR" sz="2954" b="1" dirty="0" smtClean="0">
                <a:solidFill>
                  <a:prstClr val="black"/>
                </a:solidFill>
              </a:rPr>
              <a:t>ISO 31000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/>
        </p:nvGraphicFramePr>
        <p:xfrm>
          <a:off x="1043608" y="1247140"/>
          <a:ext cx="5544617" cy="4453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eta para a direita 7"/>
          <p:cNvSpPr/>
          <p:nvPr/>
        </p:nvSpPr>
        <p:spPr>
          <a:xfrm>
            <a:off x="1042988" y="0"/>
            <a:ext cx="7705725" cy="126365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</a:rPr>
              <a:t>Modelo teórico</a:t>
            </a:r>
          </a:p>
        </p:txBody>
      </p:sp>
      <p:graphicFrame>
        <p:nvGraphicFramePr>
          <p:cNvPr id="11" name="Diagrama 10"/>
          <p:cNvGraphicFramePr/>
          <p:nvPr/>
        </p:nvGraphicFramePr>
        <p:xfrm>
          <a:off x="6804248" y="2420888"/>
          <a:ext cx="1944216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3059113" y="5775325"/>
            <a:ext cx="1792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10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10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10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0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0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0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0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 b="1">
                <a:solidFill>
                  <a:srgbClr val="FF0000"/>
                </a:solidFill>
                <a:latin typeface="Arial" panose="020B0604020202020204" pitchFamily="34" charset="0"/>
              </a:rPr>
              <a:t>Protocolos</a:t>
            </a: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 rot="5400000">
            <a:off x="216694" y="2209007"/>
            <a:ext cx="1911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10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10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10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0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0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0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0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 b="1">
                <a:solidFill>
                  <a:srgbClr val="FF0000"/>
                </a:solidFill>
                <a:latin typeface="Arial" panose="020B0604020202020204" pitchFamily="34" charset="0"/>
              </a:rPr>
              <a:t>Indicadores</a:t>
            </a:r>
          </a:p>
        </p:txBody>
      </p:sp>
      <p:sp>
        <p:nvSpPr>
          <p:cNvPr id="3" name="Seta para baixo 2"/>
          <p:cNvSpPr>
            <a:spLocks noChangeArrowheads="1"/>
          </p:cNvSpPr>
          <p:nvPr/>
        </p:nvSpPr>
        <p:spPr bwMode="auto">
          <a:xfrm>
            <a:off x="7596188" y="1263650"/>
            <a:ext cx="431800" cy="941388"/>
          </a:xfrm>
          <a:prstGeom prst="downArrow">
            <a:avLst>
              <a:gd name="adj1" fmla="val 50000"/>
              <a:gd name="adj2" fmla="val 50042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10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10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10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10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0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0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0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0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8934450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ítulo 6"/>
          <p:cNvSpPr>
            <a:spLocks noGrp="1"/>
          </p:cNvSpPr>
          <p:nvPr>
            <p:ph type="title"/>
          </p:nvPr>
        </p:nvSpPr>
        <p:spPr>
          <a:xfrm>
            <a:off x="258763" y="255588"/>
            <a:ext cx="8229600" cy="552450"/>
          </a:xfrm>
        </p:spPr>
        <p:txBody>
          <a:bodyPr/>
          <a:lstStyle/>
          <a:p>
            <a:r>
              <a:rPr lang="pt-BR" altLang="pt-BR" sz="2400" b="1" smtClean="0"/>
              <a:t>Notificação de incidentes – Por que notificar?</a:t>
            </a:r>
            <a:endParaRPr lang="pt-BR" altLang="pt-BR" sz="2000" b="1" u="sng" smtClean="0"/>
          </a:p>
        </p:txBody>
      </p:sp>
      <p:sp>
        <p:nvSpPr>
          <p:cNvPr id="103427" name="Text Box 6"/>
          <p:cNvSpPr txBox="1">
            <a:spLocks noChangeArrowheads="1"/>
          </p:cNvSpPr>
          <p:nvPr/>
        </p:nvSpPr>
        <p:spPr bwMode="auto">
          <a:xfrm>
            <a:off x="554038" y="981075"/>
            <a:ext cx="7775575" cy="12414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320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>
                <a:solidFill>
                  <a:schemeClr val="accent2"/>
                </a:solidFill>
                <a:latin typeface="Calibri" panose="020F0502020204030204" pitchFamily="34" charset="0"/>
              </a:rPr>
              <a:t>Sem conhecer os tipos de erros e de eventos adversos que ocorrem, não é possível implementar medidas de prevenção.</a:t>
            </a:r>
          </a:p>
        </p:txBody>
      </p:sp>
      <p:sp>
        <p:nvSpPr>
          <p:cNvPr id="103428" name="Rectangle 3"/>
          <p:cNvSpPr>
            <a:spLocks noGrp="1"/>
          </p:cNvSpPr>
          <p:nvPr>
            <p:ph idx="1"/>
          </p:nvPr>
        </p:nvSpPr>
        <p:spPr>
          <a:xfrm>
            <a:off x="238125" y="2492375"/>
            <a:ext cx="8229600" cy="2457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pt-BR" sz="1800" smtClean="0"/>
              <a:t>Identificar falhas no sistema;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pt-BR" sz="1800" smtClean="0"/>
              <a:t>Prevenir erros e danos;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pt-BR" sz="1800" smtClean="0"/>
              <a:t>Criar uma base de dados para avaliação de riscos;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pt-BR" sz="1800" smtClean="0"/>
              <a:t>Intervir de forma educativa e preventiva em processos organizacionais, estruturais, funcionais;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pt-BR" sz="1800" smtClean="0"/>
              <a:t>Tornar o ambiente seguro;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pt-BR" sz="1800" smtClean="0"/>
              <a:t>Melhorar a qualidade da assistência prestada.</a:t>
            </a:r>
            <a:endParaRPr lang="pt-BR" altLang="pt-BR" smtClean="0">
              <a:solidFill>
                <a:schemeClr val="bg2"/>
              </a:solidFill>
            </a:endParaRPr>
          </a:p>
        </p:txBody>
      </p:sp>
      <p:sp>
        <p:nvSpPr>
          <p:cNvPr id="103429" name="CaixaDeTexto 6"/>
          <p:cNvSpPr txBox="1">
            <a:spLocks noChangeArrowheads="1"/>
          </p:cNvSpPr>
          <p:nvPr/>
        </p:nvSpPr>
        <p:spPr bwMode="auto">
          <a:xfrm>
            <a:off x="1258888" y="5373688"/>
            <a:ext cx="6624637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200" b="1">
                <a:solidFill>
                  <a:srgbClr val="C00000"/>
                </a:solidFill>
                <a:latin typeface="Calibri" panose="020F0502020204030204" pitchFamily="34" charset="0"/>
              </a:rPr>
              <a:t>FOCO EM PROCESSOS E NÃO EM PESSOAS!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50" name="Grupo 54"/>
          <p:cNvGrpSpPr>
            <a:grpSpLocks/>
          </p:cNvGrpSpPr>
          <p:nvPr/>
        </p:nvGrpSpPr>
        <p:grpSpPr bwMode="auto">
          <a:xfrm>
            <a:off x="757238" y="1125538"/>
            <a:ext cx="7702550" cy="4840287"/>
            <a:chOff x="-72802" y="536935"/>
            <a:chExt cx="6134072" cy="3485435"/>
          </a:xfrm>
        </p:grpSpPr>
        <p:sp>
          <p:nvSpPr>
            <p:cNvPr id="4" name="Retângulo 3"/>
            <p:cNvSpPr/>
            <p:nvPr/>
          </p:nvSpPr>
          <p:spPr>
            <a:xfrm>
              <a:off x="1955032" y="536935"/>
              <a:ext cx="2048062" cy="3612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2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2000" b="1" dirty="0">
                  <a:solidFill>
                    <a:schemeClr val="tx1"/>
                  </a:solidFill>
                </a:rPr>
                <a:t>Ocorrência (Incidente)</a:t>
              </a:r>
            </a:p>
          </p:txBody>
        </p:sp>
        <p:cxnSp>
          <p:nvCxnSpPr>
            <p:cNvPr id="6" name="Conector reto 5"/>
            <p:cNvCxnSpPr>
              <a:stCxn id="4" idx="2"/>
            </p:cNvCxnSpPr>
            <p:nvPr/>
          </p:nvCxnSpPr>
          <p:spPr>
            <a:xfrm>
              <a:off x="2979063" y="898167"/>
              <a:ext cx="0" cy="1007106"/>
            </a:xfrm>
            <a:prstGeom prst="line">
              <a:avLst/>
            </a:prstGeom>
            <a:ln>
              <a:solidFill>
                <a:srgbClr val="00B2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7"/>
            <p:cNvCxnSpPr/>
            <p:nvPr/>
          </p:nvCxnSpPr>
          <p:spPr>
            <a:xfrm>
              <a:off x="751480" y="1893842"/>
              <a:ext cx="4513322" cy="0"/>
            </a:xfrm>
            <a:prstGeom prst="line">
              <a:avLst/>
            </a:prstGeom>
            <a:ln>
              <a:solidFill>
                <a:srgbClr val="00B2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>
            <a:xfrm>
              <a:off x="750215" y="1893842"/>
              <a:ext cx="0" cy="392098"/>
            </a:xfrm>
            <a:prstGeom prst="line">
              <a:avLst/>
            </a:prstGeom>
            <a:ln>
              <a:solidFill>
                <a:srgbClr val="00B2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>
              <a:off x="2238221" y="1893842"/>
              <a:ext cx="0" cy="396670"/>
            </a:xfrm>
            <a:prstGeom prst="line">
              <a:avLst/>
            </a:prstGeom>
            <a:ln>
              <a:solidFill>
                <a:srgbClr val="00B2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>
              <a:off x="3655429" y="1893842"/>
              <a:ext cx="0" cy="400099"/>
            </a:xfrm>
            <a:prstGeom prst="line">
              <a:avLst/>
            </a:prstGeom>
            <a:ln>
              <a:solidFill>
                <a:srgbClr val="00B2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/>
            <p:cNvCxnSpPr/>
            <p:nvPr/>
          </p:nvCxnSpPr>
          <p:spPr>
            <a:xfrm>
              <a:off x="5264801" y="1893842"/>
              <a:ext cx="0" cy="392098"/>
            </a:xfrm>
            <a:prstGeom prst="line">
              <a:avLst/>
            </a:prstGeom>
            <a:ln>
              <a:solidFill>
                <a:srgbClr val="00B2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tângulo de cantos arredondados 15"/>
            <p:cNvSpPr/>
            <p:nvPr/>
          </p:nvSpPr>
          <p:spPr>
            <a:xfrm>
              <a:off x="188894" y="2293942"/>
              <a:ext cx="1308484" cy="83449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2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2000" b="1" dirty="0">
                  <a:solidFill>
                    <a:srgbClr val="002060"/>
                  </a:solidFill>
                </a:rPr>
                <a:t>Circunstância de Risco</a:t>
              </a:r>
            </a:p>
          </p:txBody>
        </p:sp>
        <p:sp>
          <p:nvSpPr>
            <p:cNvPr id="21" name="Retângulo de cantos arredondados 20"/>
            <p:cNvSpPr/>
            <p:nvPr/>
          </p:nvSpPr>
          <p:spPr>
            <a:xfrm>
              <a:off x="1681957" y="2293942"/>
              <a:ext cx="1113791" cy="83449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2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2000" b="1" dirty="0" err="1">
                  <a:solidFill>
                    <a:srgbClr val="002060"/>
                  </a:solidFill>
                </a:rPr>
                <a:t>Near</a:t>
              </a:r>
              <a:r>
                <a:rPr lang="pt-BR" sz="2000" b="1" dirty="0">
                  <a:solidFill>
                    <a:srgbClr val="002060"/>
                  </a:solidFill>
                </a:rPr>
                <a:t> Miss</a:t>
              </a:r>
            </a:p>
          </p:txBody>
        </p:sp>
        <p:sp>
          <p:nvSpPr>
            <p:cNvPr id="22" name="Retângulo de cantos arredondados 21"/>
            <p:cNvSpPr/>
            <p:nvPr/>
          </p:nvSpPr>
          <p:spPr>
            <a:xfrm>
              <a:off x="3105487" y="2303087"/>
              <a:ext cx="1151718" cy="83449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2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2000" b="1" dirty="0">
                  <a:solidFill>
                    <a:srgbClr val="002060"/>
                  </a:solidFill>
                </a:rPr>
                <a:t>Incidente sem dano</a:t>
              </a:r>
            </a:p>
          </p:txBody>
        </p:sp>
        <p:cxnSp>
          <p:nvCxnSpPr>
            <p:cNvPr id="28" name="Conector reto 27"/>
            <p:cNvCxnSpPr/>
            <p:nvPr/>
          </p:nvCxnSpPr>
          <p:spPr>
            <a:xfrm>
              <a:off x="97869" y="3360492"/>
              <a:ext cx="5963401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463" name="CaixaDeTexto 28"/>
            <p:cNvSpPr txBox="1">
              <a:spLocks noChangeArrowheads="1"/>
            </p:cNvSpPr>
            <p:nvPr/>
          </p:nvSpPr>
          <p:spPr bwMode="auto">
            <a:xfrm>
              <a:off x="-72802" y="3424071"/>
              <a:ext cx="1645574" cy="598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66CCFF"/>
                </a:buClr>
                <a:buSzPct val="90000"/>
                <a:buFont typeface="Wingdings" panose="05000000000000000000" pitchFamily="2" charset="2"/>
                <a:buBlip>
                  <a:blip r:embed="rId2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SzPct val="90000"/>
                <a:buBlip>
                  <a:blip r:embed="rId2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Blip>
                  <a:blip r:embed="rId2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Blip>
                  <a:blip r:embed="rId2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800" b="1">
                  <a:solidFill>
                    <a:srgbClr val="002060"/>
                  </a:solidFill>
                  <a:latin typeface="Arial" panose="020B0604020202020204" pitchFamily="34" charset="0"/>
                </a:rPr>
                <a:t>Não aconteceu o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800" b="1">
                  <a:solidFill>
                    <a:srgbClr val="002060"/>
                  </a:solidFill>
                  <a:latin typeface="Arial" panose="020B0604020202020204" pitchFamily="34" charset="0"/>
                </a:rPr>
                <a:t>incidente, mas um evento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800" b="1">
                  <a:solidFill>
                    <a:srgbClr val="002060"/>
                  </a:solidFill>
                  <a:latin typeface="Arial" panose="020B0604020202020204" pitchFamily="34" charset="0"/>
                </a:rPr>
                <a:t>com expressivo potencial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800" b="1">
                  <a:solidFill>
                    <a:srgbClr val="002060"/>
                  </a:solidFill>
                  <a:latin typeface="Arial" panose="020B0604020202020204" pitchFamily="34" charset="0"/>
                </a:rPr>
                <a:t>para dano ao paciente</a:t>
              </a:r>
            </a:p>
          </p:txBody>
        </p:sp>
        <p:sp>
          <p:nvSpPr>
            <p:cNvPr id="104464" name="CaixaDeTexto 29"/>
            <p:cNvSpPr txBox="1">
              <a:spLocks noChangeArrowheads="1"/>
            </p:cNvSpPr>
            <p:nvPr/>
          </p:nvSpPr>
          <p:spPr bwMode="auto">
            <a:xfrm>
              <a:off x="1636782" y="3449732"/>
              <a:ext cx="1211587" cy="33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66CCFF"/>
                </a:buClr>
                <a:buSzPct val="90000"/>
                <a:buFont typeface="Wingdings" panose="05000000000000000000" pitchFamily="2" charset="2"/>
                <a:buBlip>
                  <a:blip r:embed="rId2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SzPct val="90000"/>
                <a:buBlip>
                  <a:blip r:embed="rId2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Blip>
                  <a:blip r:embed="rId2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Blip>
                  <a:blip r:embed="rId2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800" b="1">
                  <a:solidFill>
                    <a:srgbClr val="002060"/>
                  </a:solidFill>
                  <a:latin typeface="Arial" panose="020B0604020202020204" pitchFamily="34" charset="0"/>
                </a:rPr>
                <a:t>Incidente que não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800" b="1">
                  <a:solidFill>
                    <a:srgbClr val="002060"/>
                  </a:solidFill>
                  <a:latin typeface="Arial" panose="020B0604020202020204" pitchFamily="34" charset="0"/>
                </a:rPr>
                <a:t>Atingiu o paciente</a:t>
              </a:r>
            </a:p>
          </p:txBody>
        </p:sp>
        <p:sp>
          <p:nvSpPr>
            <p:cNvPr id="104465" name="CaixaDeTexto 30"/>
            <p:cNvSpPr txBox="1">
              <a:spLocks noChangeArrowheads="1"/>
            </p:cNvSpPr>
            <p:nvPr/>
          </p:nvSpPr>
          <p:spPr bwMode="auto">
            <a:xfrm>
              <a:off x="2992700" y="3441306"/>
              <a:ext cx="1376247" cy="465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66CCFF"/>
                </a:buClr>
                <a:buSzPct val="90000"/>
                <a:buFont typeface="Wingdings" panose="05000000000000000000" pitchFamily="2" charset="2"/>
                <a:buBlip>
                  <a:blip r:embed="rId2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SzPct val="90000"/>
                <a:buBlip>
                  <a:blip r:embed="rId2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Blip>
                  <a:blip r:embed="rId2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Blip>
                  <a:blip r:embed="rId2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800" b="1">
                  <a:solidFill>
                    <a:srgbClr val="002060"/>
                  </a:solidFill>
                  <a:latin typeface="Arial" panose="020B0604020202020204" pitchFamily="34" charset="0"/>
                </a:rPr>
                <a:t>Incidente que atingiu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800" b="1">
                  <a:solidFill>
                    <a:srgbClr val="002060"/>
                  </a:solidFill>
                  <a:latin typeface="Arial" panose="020B0604020202020204" pitchFamily="34" charset="0"/>
                </a:rPr>
                <a:t>o paciente, mas não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800" b="1">
                  <a:solidFill>
                    <a:srgbClr val="002060"/>
                  </a:solidFill>
                  <a:latin typeface="Arial" panose="020B0604020202020204" pitchFamily="34" charset="0"/>
                </a:rPr>
                <a:t>Causou dano</a:t>
              </a:r>
            </a:p>
          </p:txBody>
        </p:sp>
        <p:sp>
          <p:nvSpPr>
            <p:cNvPr id="104466" name="CaixaDeTexto 32"/>
            <p:cNvSpPr txBox="1">
              <a:spLocks noChangeArrowheads="1"/>
            </p:cNvSpPr>
            <p:nvPr/>
          </p:nvSpPr>
          <p:spPr bwMode="auto">
            <a:xfrm>
              <a:off x="4576170" y="3441306"/>
              <a:ext cx="1376247" cy="465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66CCFF"/>
                </a:buClr>
                <a:buSzPct val="90000"/>
                <a:buFont typeface="Wingdings" panose="05000000000000000000" pitchFamily="2" charset="2"/>
                <a:buBlip>
                  <a:blip r:embed="rId2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SzPct val="90000"/>
                <a:buBlip>
                  <a:blip r:embed="rId2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Blip>
                  <a:blip r:embed="rId2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Blip>
                  <a:blip r:embed="rId2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800" b="1">
                  <a:solidFill>
                    <a:srgbClr val="002060"/>
                  </a:solidFill>
                  <a:latin typeface="Arial" panose="020B0604020202020204" pitchFamily="34" charset="0"/>
                </a:rPr>
                <a:t>Incidente que atingiu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800" b="1">
                  <a:solidFill>
                    <a:srgbClr val="002060"/>
                  </a:solidFill>
                  <a:latin typeface="Arial" panose="020B0604020202020204" pitchFamily="34" charset="0"/>
                </a:rPr>
                <a:t>O paciente e causou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1800" b="1">
                  <a:solidFill>
                    <a:srgbClr val="002060"/>
                  </a:solidFill>
                  <a:latin typeface="Arial" panose="020B0604020202020204" pitchFamily="34" charset="0"/>
                </a:rPr>
                <a:t>dano</a:t>
              </a:r>
            </a:p>
          </p:txBody>
        </p:sp>
        <p:sp>
          <p:nvSpPr>
            <p:cNvPr id="31" name="Retângulo de cantos arredondados 30"/>
            <p:cNvSpPr/>
            <p:nvPr/>
          </p:nvSpPr>
          <p:spPr>
            <a:xfrm>
              <a:off x="4566943" y="2303087"/>
              <a:ext cx="1379281" cy="83449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2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2000" b="1" dirty="0">
                  <a:solidFill>
                    <a:srgbClr val="002060"/>
                  </a:solidFill>
                </a:rPr>
                <a:t>Incidente com dano </a:t>
              </a:r>
            </a:p>
            <a:p>
              <a:pPr algn="ctr">
                <a:defRPr/>
              </a:pPr>
              <a:r>
                <a:rPr lang="pt-BR" sz="1800" b="1" dirty="0">
                  <a:solidFill>
                    <a:srgbClr val="002060"/>
                  </a:solidFill>
                </a:rPr>
                <a:t>(Eventos adversos)</a:t>
              </a:r>
            </a:p>
          </p:txBody>
        </p:sp>
      </p:grpSp>
      <p:sp>
        <p:nvSpPr>
          <p:cNvPr id="35" name="Título 1"/>
          <p:cNvSpPr txBox="1">
            <a:spLocks/>
          </p:cNvSpPr>
          <p:nvPr/>
        </p:nvSpPr>
        <p:spPr>
          <a:xfrm>
            <a:off x="252413" y="369888"/>
            <a:ext cx="8770937" cy="644525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70C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3600" b="1" dirty="0"/>
              <a:t>Gerenciamento de Incidentes - Definições</a:t>
            </a:r>
            <a:endParaRPr lang="pt-BR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95" t="3125" r="1381" b="50000"/>
          <a:stretch>
            <a:fillRect/>
          </a:stretch>
        </p:blipFill>
        <p:spPr bwMode="auto">
          <a:xfrm>
            <a:off x="174625" y="2527300"/>
            <a:ext cx="87899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ector reto 2"/>
          <p:cNvCxnSpPr/>
          <p:nvPr/>
        </p:nvCxnSpPr>
        <p:spPr bwMode="auto">
          <a:xfrm>
            <a:off x="3348038" y="1943100"/>
            <a:ext cx="0" cy="3311525"/>
          </a:xfrm>
          <a:prstGeom prst="line">
            <a:avLst/>
          </a:prstGeom>
          <a:ln>
            <a:prstDash val="dash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Conector reto 3"/>
          <p:cNvCxnSpPr/>
          <p:nvPr/>
        </p:nvCxnSpPr>
        <p:spPr bwMode="auto">
          <a:xfrm>
            <a:off x="6688138" y="1943100"/>
            <a:ext cx="0" cy="3311525"/>
          </a:xfrm>
          <a:prstGeom prst="line">
            <a:avLst/>
          </a:prstGeom>
          <a:ln>
            <a:prstDash val="dash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5477" name="Título 2"/>
          <p:cNvSpPr txBox="1">
            <a:spLocks/>
          </p:cNvSpPr>
          <p:nvPr/>
        </p:nvSpPr>
        <p:spPr bwMode="auto">
          <a:xfrm>
            <a:off x="6627813" y="4240213"/>
            <a:ext cx="233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 baseline="0">
                <a:solidFill>
                  <a:schemeClr val="tx1"/>
                </a:solidFill>
                <a:latin typeface="Calibri" panose="020F0502020204030204" pitchFamily="34" charset="0"/>
              </a:rPr>
              <a:t>Gestão de Risco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>
                <a:solidFill>
                  <a:schemeClr val="tx1"/>
                </a:solidFill>
                <a:latin typeface="Calibri" panose="020F0502020204030204" pitchFamily="34" charset="0"/>
              </a:rPr>
              <a:t>Reativo</a:t>
            </a:r>
            <a:endParaRPr lang="pt-BR" altLang="pt-BR" sz="1600" baseline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5478" name="Título 2"/>
          <p:cNvSpPr txBox="1">
            <a:spLocks/>
          </p:cNvSpPr>
          <p:nvPr/>
        </p:nvSpPr>
        <p:spPr bwMode="auto">
          <a:xfrm>
            <a:off x="3703638" y="3970338"/>
            <a:ext cx="247967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 baseline="0">
                <a:solidFill>
                  <a:schemeClr val="tx1"/>
                </a:solidFill>
                <a:latin typeface="Calibri" panose="020F0502020204030204" pitchFamily="34" charset="0"/>
              </a:rPr>
              <a:t>Comitê</a:t>
            </a:r>
          </a:p>
        </p:txBody>
      </p:sp>
      <p:sp>
        <p:nvSpPr>
          <p:cNvPr id="105479" name="Título 2"/>
          <p:cNvSpPr txBox="1">
            <a:spLocks/>
          </p:cNvSpPr>
          <p:nvPr/>
        </p:nvSpPr>
        <p:spPr bwMode="auto">
          <a:xfrm>
            <a:off x="866775" y="3941763"/>
            <a:ext cx="2481263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 baseline="0">
                <a:solidFill>
                  <a:schemeClr val="tx1"/>
                </a:solidFill>
                <a:latin typeface="Calibri" panose="020F0502020204030204" pitchFamily="34" charset="0"/>
              </a:rPr>
              <a:t>Gestão de Risco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>
                <a:solidFill>
                  <a:schemeClr val="tx1"/>
                </a:solidFill>
                <a:latin typeface="Calibri" panose="020F0502020204030204" pitchFamily="34" charset="0"/>
              </a:rPr>
              <a:t>Pró ativo</a:t>
            </a:r>
            <a:endParaRPr lang="pt-BR" altLang="pt-BR" sz="1600" baseline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ítulo 2"/>
          <p:cNvSpPr txBox="1">
            <a:spLocks/>
          </p:cNvSpPr>
          <p:nvPr/>
        </p:nvSpPr>
        <p:spPr bwMode="auto">
          <a:xfrm>
            <a:off x="106894" y="3941734"/>
            <a:ext cx="432659" cy="997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499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99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99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99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99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499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499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499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4992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pt-BR" sz="1800" b="1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ANÁLISE</a:t>
            </a:r>
          </a:p>
        </p:txBody>
      </p:sp>
      <p:sp>
        <p:nvSpPr>
          <p:cNvPr id="105481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smtClean="0"/>
              <a:t>Escopo de Trabalho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/>
          </p:nvPr>
        </p:nvSpPr>
        <p:spPr>
          <a:xfrm>
            <a:off x="323850" y="163513"/>
            <a:ext cx="8712200" cy="668337"/>
          </a:xfrm>
        </p:spPr>
        <p:txBody>
          <a:bodyPr lIns="84406" tIns="42203" rIns="84406" bIns="42203" anchor="t"/>
          <a:lstStyle/>
          <a:p>
            <a:pPr algn="ctr">
              <a:defRPr/>
            </a:pPr>
            <a:r>
              <a:rPr lang="pt-BR" altLang="pt-BR" b="1" dirty="0" smtClean="0"/>
              <a:t>Conceito: qual o foco!</a:t>
            </a:r>
            <a:endParaRPr lang="pt-BR" altLang="pt-BR" sz="1050" b="1" dirty="0"/>
          </a:p>
        </p:txBody>
      </p:sp>
      <p:sp>
        <p:nvSpPr>
          <p:cNvPr id="66564" name="CaixaDeTexto 3"/>
          <p:cNvSpPr txBox="1">
            <a:spLocks noChangeArrowheads="1"/>
          </p:cNvSpPr>
          <p:nvPr/>
        </p:nvSpPr>
        <p:spPr bwMode="auto">
          <a:xfrm>
            <a:off x="8094663" y="5876925"/>
            <a:ext cx="790575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pt-BR" altLang="pt-BR" sz="1477" i="1" dirty="0" smtClean="0"/>
              <a:t>ISO 31000</a:t>
            </a:r>
            <a:endParaRPr lang="en-US" altLang="pt-BR" sz="1477" i="1" dirty="0" smtClean="0"/>
          </a:p>
        </p:txBody>
      </p:sp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082675"/>
            <a:ext cx="8167687" cy="1839913"/>
          </a:xfrm>
          <a:prstGeom prst="rect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CaixaDeTexto 41"/>
          <p:cNvSpPr txBox="1">
            <a:spLocks noChangeArrowheads="1"/>
          </p:cNvSpPr>
          <p:nvPr/>
        </p:nvSpPr>
        <p:spPr bwMode="auto">
          <a:xfrm>
            <a:off x="5003800" y="3898900"/>
            <a:ext cx="1951038" cy="738188"/>
          </a:xfrm>
          <a:prstGeom prst="rect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pt-BR" altLang="pt-BR" sz="2215" dirty="0" smtClean="0"/>
              <a:t>Proteção</a:t>
            </a:r>
          </a:p>
          <a:p>
            <a:pPr algn="ctr" eaLnBrk="1" hangingPunct="1">
              <a:defRPr/>
            </a:pPr>
            <a:r>
              <a:rPr lang="pt-BR" altLang="pt-BR" sz="2215" dirty="0" smtClean="0"/>
              <a:t>Prevenção de dano</a:t>
            </a:r>
          </a:p>
        </p:txBody>
      </p:sp>
      <p:sp>
        <p:nvSpPr>
          <p:cNvPr id="39" name="Seta para cima 38"/>
          <p:cNvSpPr/>
          <p:nvPr/>
        </p:nvSpPr>
        <p:spPr bwMode="auto">
          <a:xfrm>
            <a:off x="5911850" y="2708275"/>
            <a:ext cx="146050" cy="1141413"/>
          </a:xfrm>
          <a:prstGeom prst="upArrow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2215"/>
          </a:p>
        </p:txBody>
      </p:sp>
      <p:sp>
        <p:nvSpPr>
          <p:cNvPr id="40" name="CaixaDeTexto 40"/>
          <p:cNvSpPr txBox="1">
            <a:spLocks noChangeArrowheads="1"/>
          </p:cNvSpPr>
          <p:nvPr/>
        </p:nvSpPr>
        <p:spPr bwMode="auto">
          <a:xfrm>
            <a:off x="2430463" y="3898900"/>
            <a:ext cx="1169987" cy="739775"/>
          </a:xfrm>
          <a:prstGeom prst="rect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pt-BR" altLang="pt-BR" sz="2215" dirty="0" smtClean="0"/>
              <a:t>Prevenção</a:t>
            </a:r>
          </a:p>
          <a:p>
            <a:pPr algn="ctr" eaLnBrk="1" hangingPunct="1">
              <a:defRPr/>
            </a:pPr>
            <a:r>
              <a:rPr lang="pt-BR" altLang="pt-BR" sz="2215" dirty="0" smtClean="0"/>
              <a:t>Promoção </a:t>
            </a:r>
          </a:p>
        </p:txBody>
      </p:sp>
      <p:sp>
        <p:nvSpPr>
          <p:cNvPr id="41" name="Seta para cima 40"/>
          <p:cNvSpPr/>
          <p:nvPr/>
        </p:nvSpPr>
        <p:spPr bwMode="auto">
          <a:xfrm>
            <a:off x="2935288" y="2720975"/>
            <a:ext cx="146050" cy="1141413"/>
          </a:xfrm>
          <a:prstGeom prst="upArrow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2215"/>
          </a:p>
        </p:txBody>
      </p:sp>
      <p:sp>
        <p:nvSpPr>
          <p:cNvPr id="60425" name="Retângulo 2"/>
          <p:cNvSpPr>
            <a:spLocks noChangeArrowheads="1"/>
          </p:cNvSpPr>
          <p:nvPr/>
        </p:nvSpPr>
        <p:spPr bwMode="auto">
          <a:xfrm>
            <a:off x="2265363" y="5046663"/>
            <a:ext cx="4572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chemeClr val="tx1"/>
                </a:solidFill>
                <a:latin typeface="Arial" panose="020B0604020202020204" pitchFamily="34" charset="0"/>
              </a:rPr>
              <a:t>O que pode acontecer?  </a:t>
            </a:r>
            <a:r>
              <a:rPr lang="pt-BR" altLang="pt-BR" sz="1600">
                <a:solidFill>
                  <a:schemeClr val="tx1"/>
                </a:solidFill>
                <a:latin typeface="Arial" panose="020B0604020202020204" pitchFamily="34" charset="0"/>
              </a:rPr>
              <a:t>(evento e consequência)</a:t>
            </a:r>
            <a:endParaRPr lang="pt-BR" altLang="pt-BR" sz="24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chemeClr val="tx1"/>
                </a:solidFill>
                <a:latin typeface="Arial" panose="020B0604020202020204" pitchFamily="34" charset="0"/>
              </a:rPr>
              <a:t>Quando e onde? </a:t>
            </a:r>
            <a:r>
              <a:rPr lang="pt-BR" altLang="pt-BR" sz="1600">
                <a:solidFill>
                  <a:schemeClr val="tx1"/>
                </a:solidFill>
                <a:latin typeface="Arial" panose="020B0604020202020204" pitchFamily="34" charset="0"/>
              </a:rPr>
              <a:t>(áreas de impacto)</a:t>
            </a:r>
            <a:endParaRPr lang="pt-BR" altLang="pt-BR" sz="24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chemeClr val="tx1"/>
                </a:solidFill>
                <a:latin typeface="Arial" panose="020B0604020202020204" pitchFamily="34" charset="0"/>
              </a:rPr>
              <a:t>Como e por quê? </a:t>
            </a:r>
            <a:r>
              <a:rPr lang="pt-BR" altLang="pt-BR" sz="1600">
                <a:solidFill>
                  <a:schemeClr val="tx1"/>
                </a:solidFill>
                <a:latin typeface="Arial" panose="020B0604020202020204" pitchFamily="34" charset="0"/>
              </a:rPr>
              <a:t>(fontes de risco e causas do evento)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Espaço Reservado para Número de Slid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D9BFA3C-54B7-4E34-A4CD-B4F115FE747D}" type="slidenum">
              <a:rPr lang="en-US" altLang="pt-BR" sz="2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en-US" altLang="pt-B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06499" name="Imagem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23975"/>
            <a:ext cx="8550275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617538" y="260350"/>
            <a:ext cx="8229600" cy="4667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pt-BR" sz="2400" b="1" dirty="0"/>
              <a:t>Segurança Assistencial </a:t>
            </a:r>
            <a:r>
              <a:rPr lang="pt-BR" sz="2400" b="1" dirty="0" smtClean="0"/>
              <a:t> </a:t>
            </a:r>
            <a:br>
              <a:rPr lang="pt-BR" sz="2400" b="1" dirty="0" smtClean="0"/>
            </a:br>
            <a:r>
              <a:rPr lang="pt-BR" sz="2400" b="1" dirty="0" smtClean="0"/>
              <a:t>Gerenciamento </a:t>
            </a:r>
            <a:r>
              <a:rPr lang="pt-BR" sz="2400" b="1" dirty="0"/>
              <a:t>de Incidentes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ítulo 1"/>
          <p:cNvSpPr>
            <a:spLocks noGrp="1"/>
          </p:cNvSpPr>
          <p:nvPr>
            <p:ph type="title"/>
          </p:nvPr>
        </p:nvSpPr>
        <p:spPr>
          <a:xfrm>
            <a:off x="576263" y="188913"/>
            <a:ext cx="8567737" cy="457200"/>
          </a:xfrm>
        </p:spPr>
        <p:txBody>
          <a:bodyPr/>
          <a:lstStyle/>
          <a:p>
            <a:r>
              <a:rPr lang="pt-BR" altLang="pt-BR" b="1" smtClean="0"/>
              <a:t>Processo de gerenciamento de incidentes</a:t>
            </a: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183732" y="836712"/>
          <a:ext cx="864096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tângulo 3"/>
          <p:cNvSpPr/>
          <p:nvPr/>
        </p:nvSpPr>
        <p:spPr>
          <a:xfrm>
            <a:off x="395288" y="4292600"/>
            <a:ext cx="8569325" cy="1536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0" lvl="1">
              <a:lnSpc>
                <a:spcPct val="80000"/>
              </a:lnSpc>
              <a:defRPr/>
            </a:pPr>
            <a:r>
              <a:rPr lang="pt-BR" altLang="pt-BR" b="1" dirty="0"/>
              <a:t>  </a:t>
            </a:r>
          </a:p>
          <a:p>
            <a:pPr marL="0" lvl="1">
              <a:lnSpc>
                <a:spcPct val="80000"/>
              </a:lnSpc>
              <a:defRPr/>
            </a:pPr>
            <a:r>
              <a:rPr lang="pt-BR" altLang="pt-BR" b="1" dirty="0"/>
              <a:t>*RCA (Análise de Causa Raiz): </a:t>
            </a:r>
            <a:r>
              <a:rPr lang="pt-BR" altLang="pt-BR" sz="2000" dirty="0"/>
              <a:t>Metodologia sistematizada, retrospectiva, que identifica causas e fatores contribuintes de um evento e planeja estratégias para melhorar o processo e evitar recorrência </a:t>
            </a:r>
          </a:p>
          <a:p>
            <a:pPr marL="0" lvl="1">
              <a:lnSpc>
                <a:spcPct val="80000"/>
              </a:lnSpc>
              <a:defRPr/>
            </a:pPr>
            <a:endParaRPr lang="pt-BR" altLang="pt-BR" sz="2000" dirty="0"/>
          </a:p>
          <a:p>
            <a:pPr marL="0" lvl="1">
              <a:lnSpc>
                <a:spcPct val="80000"/>
              </a:lnSpc>
              <a:defRPr/>
            </a:pPr>
            <a:r>
              <a:rPr lang="pt-BR" altLang="pt-BR" sz="2000" dirty="0"/>
              <a:t>Responde: </a:t>
            </a:r>
          </a:p>
          <a:p>
            <a:pPr marL="547688" lvl="2">
              <a:lnSpc>
                <a:spcPct val="80000"/>
              </a:lnSpc>
              <a:defRPr/>
            </a:pPr>
            <a:r>
              <a:rPr lang="pt-BR" altLang="pt-BR" sz="2000" dirty="0"/>
              <a:t>O que aconteceu?</a:t>
            </a:r>
          </a:p>
          <a:p>
            <a:pPr marL="547688" lvl="2">
              <a:lnSpc>
                <a:spcPct val="80000"/>
              </a:lnSpc>
              <a:defRPr/>
            </a:pPr>
            <a:r>
              <a:rPr lang="pt-BR" altLang="pt-BR" sz="2000" dirty="0"/>
              <a:t>Por que aconteceu?</a:t>
            </a:r>
          </a:p>
          <a:p>
            <a:pPr marL="547688" lvl="2">
              <a:lnSpc>
                <a:spcPct val="80000"/>
              </a:lnSpc>
              <a:defRPr/>
            </a:pPr>
            <a:r>
              <a:rPr lang="pt-BR" altLang="pt-BR" sz="2000" dirty="0"/>
              <a:t>O que pode ser feito para evitar recorrência (e diminuir o dano)</a:t>
            </a:r>
            <a:r>
              <a:rPr lang="pt-BR" altLang="pt-BR" b="1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134513" y="980728"/>
          <a:ext cx="8829675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8547" name="Espaço Reservado para Número de Slid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7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7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7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9DA110A-69D8-4261-9A55-ED56B30FDDA1}" type="slidenum">
              <a:rPr lang="en-US" altLang="pt-BR" sz="2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en-US" altLang="pt-B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60350" y="188913"/>
            <a:ext cx="8229600" cy="6445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pt-BR" b="1" dirty="0"/>
              <a:t>Gerenciamento de Incidentes </a:t>
            </a:r>
            <a:r>
              <a:rPr lang="pt-BR" b="1" dirty="0" smtClean="0"/>
              <a:t>– Níveis de Equipe 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ítulo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7772400" cy="457200"/>
          </a:xfrm>
        </p:spPr>
        <p:txBody>
          <a:bodyPr/>
          <a:lstStyle/>
          <a:p>
            <a:pPr algn="ctr"/>
            <a:r>
              <a:rPr lang="pt-BR" altLang="pt-BR" b="1" smtClean="0"/>
              <a:t>Gestão de Risco - Metodologia</a:t>
            </a:r>
          </a:p>
        </p:txBody>
      </p:sp>
      <p:graphicFrame>
        <p:nvGraphicFramePr>
          <p:cNvPr id="8" name="Diagrama 7"/>
          <p:cNvGraphicFramePr/>
          <p:nvPr/>
        </p:nvGraphicFramePr>
        <p:xfrm>
          <a:off x="251520" y="620688"/>
          <a:ext cx="871296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1988" y="260350"/>
            <a:ext cx="7772400" cy="457200"/>
          </a:xfrm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chemeClr val="accent4">
                    <a:lumMod val="75000"/>
                  </a:schemeClr>
                </a:solidFill>
              </a:rPr>
              <a:t>Prevenção e Promoção</a:t>
            </a:r>
            <a:endParaRPr lang="pt-BR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11619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358" t="22798" r="25900" b="23669"/>
          <a:stretch>
            <a:fillRect/>
          </a:stretch>
        </p:blipFill>
        <p:spPr bwMode="auto">
          <a:xfrm>
            <a:off x="604838" y="714375"/>
            <a:ext cx="7829550" cy="4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0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358" t="75574" r="43626" b="18802"/>
          <a:stretch>
            <a:fillRect/>
          </a:stretch>
        </p:blipFill>
        <p:spPr bwMode="auto">
          <a:xfrm>
            <a:off x="669925" y="5661025"/>
            <a:ext cx="26416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ítulo 1"/>
          <p:cNvSpPr>
            <a:spLocks noGrp="1"/>
          </p:cNvSpPr>
          <p:nvPr>
            <p:ph type="title"/>
          </p:nvPr>
        </p:nvSpPr>
        <p:spPr>
          <a:xfrm>
            <a:off x="341313" y="836613"/>
            <a:ext cx="8229600" cy="574675"/>
          </a:xfrm>
        </p:spPr>
        <p:txBody>
          <a:bodyPr/>
          <a:lstStyle/>
          <a:p>
            <a:pPr algn="ctr"/>
            <a:r>
              <a:rPr lang="pt-BR" altLang="pt-BR" b="1" smtClean="0">
                <a:solidFill>
                  <a:srgbClr val="4F81BD"/>
                </a:solidFill>
                <a:latin typeface="Arial" panose="020B0604020202020204" pitchFamily="34" charset="0"/>
              </a:rPr>
              <a:t/>
            </a:r>
            <a:br>
              <a:rPr lang="pt-BR" altLang="pt-BR" b="1" smtClean="0">
                <a:solidFill>
                  <a:srgbClr val="4F81BD"/>
                </a:solidFill>
                <a:latin typeface="Arial" panose="020B0604020202020204" pitchFamily="34" charset="0"/>
              </a:rPr>
            </a:br>
            <a:r>
              <a:rPr lang="pt-BR" altLang="pt-BR" b="1" smtClean="0">
                <a:solidFill>
                  <a:srgbClr val="4F81BD"/>
                </a:solidFill>
                <a:latin typeface="Arial" panose="020B0604020202020204" pitchFamily="34" charset="0"/>
              </a:rPr>
              <a:t>Rondas de Segurança</a:t>
            </a:r>
            <a:br>
              <a:rPr lang="pt-BR" altLang="pt-BR" b="1" smtClean="0">
                <a:solidFill>
                  <a:srgbClr val="4F81BD"/>
                </a:solidFill>
                <a:latin typeface="Arial" panose="020B0604020202020204" pitchFamily="34" charset="0"/>
              </a:rPr>
            </a:br>
            <a:endParaRPr lang="pt-BR" altLang="pt-BR" b="1" smtClean="0">
              <a:solidFill>
                <a:srgbClr val="4F81BD"/>
              </a:solidFill>
              <a:latin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8738" y="2362200"/>
            <a:ext cx="4437062" cy="3089275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pt-BR" sz="1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’Times New Roman’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pt-BR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’Times New Roman’"/>
              </a:rPr>
              <a:t>Visitas periódicas nas áreas assistenciais (n=92) com abordagem educativa à equipe multiprofissional, reforçando a cultura de segurança a partir da matriz de risco da unidade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pt-BR" sz="1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’Times New Roman’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pt-BR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’Times New Roman’"/>
              </a:rPr>
              <a:t>Inicio em março de 2018</a:t>
            </a:r>
          </a:p>
          <a:p>
            <a:pPr>
              <a:defRPr/>
            </a:pPr>
            <a:endParaRPr lang="pt-BR" dirty="0"/>
          </a:p>
        </p:txBody>
      </p:sp>
      <p:pic>
        <p:nvPicPr>
          <p:cNvPr id="112644" name="Imagem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46600" y="2362200"/>
            <a:ext cx="4038600" cy="3089275"/>
          </a:xfrm>
        </p:spPr>
      </p:pic>
      <p:sp>
        <p:nvSpPr>
          <p:cNvPr id="6" name="Retângulo 5"/>
          <p:cNvSpPr/>
          <p:nvPr/>
        </p:nvSpPr>
        <p:spPr>
          <a:xfrm>
            <a:off x="4456113" y="5418138"/>
            <a:ext cx="6292850" cy="2349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altLang="pt-BR" sz="1050" b="1" dirty="0"/>
              <a:t>Ronda na unidade Jardins (Mamografia e Densitometria</a:t>
            </a:r>
            <a:r>
              <a:rPr lang="pt-BR" altLang="pt-BR" sz="1400" b="1" dirty="0"/>
              <a:t>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2588" y="1497013"/>
            <a:ext cx="8486775" cy="4098925"/>
          </a:xfrm>
        </p:spPr>
        <p:txBody>
          <a:bodyPr/>
          <a:lstStyle/>
          <a:p>
            <a:pPr marL="0" lvl="1" algn="l">
              <a:defRPr/>
            </a:pPr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’Times New Roman’"/>
              </a:rPr>
              <a:t> </a:t>
            </a:r>
          </a:p>
          <a:p>
            <a:pPr marL="0" lvl="1" algn="l">
              <a:defRPr/>
            </a:pP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’Times New Roman’"/>
              </a:rPr>
              <a:t>Principais temas abordados: </a:t>
            </a:r>
          </a:p>
          <a:p>
            <a:pPr marL="285750" lvl="1" indent="-285750" algn="l"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’Times New Roman’"/>
              </a:rPr>
              <a:t>Entendimento da Matriz de Risco da unidade</a:t>
            </a:r>
          </a:p>
          <a:p>
            <a:pPr marL="285750" lvl="1" indent="-285750" algn="l"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solidFill>
                  <a:srgbClr val="C00000"/>
                </a:solidFill>
                <a:latin typeface="Times New Roman" panose="02020603050405020304" pitchFamily="18" charset="0"/>
                <a:ea typeface="’Times New Roman’"/>
              </a:rPr>
              <a:t>Reconhecimento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’Times New Roman’"/>
              </a:rPr>
              <a:t> dos principais riscos da unidade</a:t>
            </a:r>
          </a:p>
          <a:p>
            <a:pPr marL="285750" lvl="1" indent="-285750" algn="l"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’Times New Roman’"/>
              </a:rPr>
              <a:t>Conhecimento sobre </a:t>
            </a:r>
            <a:r>
              <a:rPr lang="pt-BR" sz="2000" dirty="0">
                <a:solidFill>
                  <a:srgbClr val="C00000"/>
                </a:solidFill>
                <a:latin typeface="Times New Roman" panose="02020603050405020304" pitchFamily="18" charset="0"/>
                <a:ea typeface="’Times New Roman’"/>
              </a:rPr>
              <a:t>monitoramento de riscos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’Times New Roman’"/>
              </a:rPr>
              <a:t> na unidade</a:t>
            </a:r>
          </a:p>
          <a:p>
            <a:pPr marL="285750" lvl="1" indent="-285750" algn="l"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’Times New Roman’"/>
              </a:rPr>
              <a:t>Conhecimento de como </a:t>
            </a:r>
            <a:r>
              <a:rPr lang="pt-BR" sz="2000" dirty="0">
                <a:solidFill>
                  <a:srgbClr val="C00000"/>
                </a:solidFill>
                <a:latin typeface="Times New Roman" panose="02020603050405020304" pitchFamily="18" charset="0"/>
                <a:ea typeface="’Times New Roman’"/>
              </a:rPr>
              <a:t>prevenir riscos 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’Times New Roman’"/>
              </a:rPr>
              <a:t>em suas atividades diárias</a:t>
            </a:r>
          </a:p>
          <a:p>
            <a:pPr marL="285750" lvl="1" indent="-285750" algn="l"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’Times New Roman’"/>
              </a:rPr>
              <a:t>Conhecimento sobre </a:t>
            </a:r>
            <a:r>
              <a:rPr lang="pt-BR" sz="2000" dirty="0">
                <a:solidFill>
                  <a:srgbClr val="C00000"/>
                </a:solidFill>
                <a:latin typeface="Times New Roman" panose="02020603050405020304" pitchFamily="18" charset="0"/>
                <a:ea typeface="’Times New Roman’"/>
              </a:rPr>
              <a:t>notificação </a:t>
            </a:r>
            <a:r>
              <a:rPr lang="pt-BR" sz="2000" dirty="0">
                <a:latin typeface="Times New Roman" panose="02020603050405020304" pitchFamily="18" charset="0"/>
                <a:ea typeface="’Times New Roman’"/>
              </a:rPr>
              <a:t>– resultado</a:t>
            </a:r>
          </a:p>
          <a:p>
            <a:pPr marL="285750" lvl="1" indent="-285750" algn="l"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’Times New Roman’"/>
              </a:rPr>
              <a:t>Percepção de qual o maior problema da unidade no momento</a:t>
            </a:r>
          </a:p>
          <a:p>
            <a:pPr marL="285750" lvl="1" indent="-285750" algn="l"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’Times New Roman’"/>
              </a:rPr>
              <a:t>Percepção da equipe em relação às rondas</a:t>
            </a:r>
          </a:p>
          <a:p>
            <a:pPr marL="285750" lvl="1" indent="-285750" algn="l"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’Times New Roman’"/>
              </a:rPr>
              <a:t>Percepção do paciente frente a sua segurança (se possível!)</a:t>
            </a:r>
          </a:p>
          <a:p>
            <a:pPr marL="285750" lvl="1" indent="-285750" algn="l">
              <a:buFont typeface="Wingdings" panose="05000000000000000000" pitchFamily="2" charset="2"/>
              <a:buChar char="ü"/>
              <a:defRPr/>
            </a:pPr>
            <a:endParaRPr lang="pt-BR" dirty="0">
              <a:latin typeface="Times New Roman" panose="02020603050405020304" pitchFamily="18" charset="0"/>
              <a:ea typeface="’Times New Roman’"/>
            </a:endParaRPr>
          </a:p>
          <a:p>
            <a:pPr marL="285750" lvl="1" indent="-285750" algn="l">
              <a:buFont typeface="Wingdings" panose="05000000000000000000" pitchFamily="2" charset="2"/>
              <a:buChar char="ü"/>
              <a:defRPr/>
            </a:pPr>
            <a:endParaRPr lang="pt-BR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’Times New Roman’"/>
            </a:endParaRPr>
          </a:p>
          <a:p>
            <a:pPr marL="285750" indent="-285750" algn="l">
              <a:buFont typeface="Wingdings" panose="05000000000000000000" pitchFamily="2" charset="2"/>
              <a:buChar char="ü"/>
              <a:defRPr/>
            </a:pPr>
            <a:endParaRPr lang="pt-BR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’Times New Roman’"/>
            </a:endParaRPr>
          </a:p>
          <a:p>
            <a:pPr>
              <a:defRPr/>
            </a:pPr>
            <a:endParaRPr lang="pt-BR" dirty="0"/>
          </a:p>
        </p:txBody>
      </p:sp>
      <p:sp>
        <p:nvSpPr>
          <p:cNvPr id="113667" name="Título 3"/>
          <p:cNvSpPr>
            <a:spLocks noGrp="1"/>
          </p:cNvSpPr>
          <p:nvPr>
            <p:ph type="ctrTitle"/>
          </p:nvPr>
        </p:nvSpPr>
        <p:spPr>
          <a:xfrm>
            <a:off x="539750" y="476250"/>
            <a:ext cx="7772400" cy="550863"/>
          </a:xfrm>
        </p:spPr>
        <p:txBody>
          <a:bodyPr/>
          <a:lstStyle/>
          <a:p>
            <a:pPr algn="ctr"/>
            <a:r>
              <a:rPr lang="pt-BR" altLang="pt-BR" b="1" smtClean="0"/>
              <a:t>Rondas de Segurança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ítulo 1"/>
          <p:cNvSpPr>
            <a:spLocks noGrp="1"/>
          </p:cNvSpPr>
          <p:nvPr>
            <p:ph type="title"/>
          </p:nvPr>
        </p:nvSpPr>
        <p:spPr>
          <a:xfrm>
            <a:off x="323850" y="406400"/>
            <a:ext cx="8229600" cy="615950"/>
          </a:xfrm>
        </p:spPr>
        <p:txBody>
          <a:bodyPr/>
          <a:lstStyle/>
          <a:p>
            <a:pPr algn="ctr"/>
            <a:r>
              <a:rPr lang="pt-BR" altLang="pt-BR" b="1" smtClean="0"/>
              <a:t>Monitoramento em Tempo Real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23838" y="2786063"/>
            <a:ext cx="4746625" cy="30607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  <a:defRPr/>
            </a:pPr>
            <a:r>
              <a:rPr lang="pt-BR" sz="1800" dirty="0">
                <a:solidFill>
                  <a:schemeClr val="tx1"/>
                </a:solidFill>
              </a:rPr>
              <a:t>Piloto em uma unidade oncológica –abril/2018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pt-BR" sz="1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t-BR" sz="1800" dirty="0">
                <a:solidFill>
                  <a:schemeClr val="tx1"/>
                </a:solidFill>
              </a:rPr>
              <a:t>Inserção do monitoramento em tempo real no quadro gestão à vista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pt-BR" sz="1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t-BR" sz="1800" dirty="0" smtClean="0">
                <a:solidFill>
                  <a:schemeClr val="tx1"/>
                </a:solidFill>
              </a:rPr>
              <a:t>Riscos monitorados: </a:t>
            </a:r>
            <a:r>
              <a:rPr lang="pt-BR" sz="1800" dirty="0">
                <a:solidFill>
                  <a:schemeClr val="tx1"/>
                </a:solidFill>
              </a:rPr>
              <a:t>Queda e Lesão por pressão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pt-BR" sz="1800" dirty="0">
              <a:solidFill>
                <a:schemeClr val="tx1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pt-BR" sz="18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14692" name="Espaço Reservado para Conteúdo 4" descr="C:\Users\vera\Pictures\Imagem1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11" t="11391" r="3328" b="15622"/>
          <a:stretch>
            <a:fillRect/>
          </a:stretch>
        </p:blipFill>
        <p:spPr>
          <a:xfrm>
            <a:off x="5137150" y="2387600"/>
            <a:ext cx="3749675" cy="3459163"/>
          </a:xfrm>
        </p:spPr>
      </p:pic>
      <p:sp>
        <p:nvSpPr>
          <p:cNvPr id="114693" name="Retângulo 6"/>
          <p:cNvSpPr>
            <a:spLocks noChangeArrowheads="1"/>
          </p:cNvSpPr>
          <p:nvPr/>
        </p:nvSpPr>
        <p:spPr bwMode="auto">
          <a:xfrm>
            <a:off x="223838" y="1227138"/>
            <a:ext cx="87455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>
                <a:solidFill>
                  <a:schemeClr val="tx1"/>
                </a:solidFill>
                <a:latin typeface="Arial" panose="020B0604020202020204" pitchFamily="34" charset="0"/>
              </a:rPr>
              <a:t>Monitoramento contínuo de processos que determinam riscos prevalentes na unidade e consequentemente pronta correção de não conformidades nestes processos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Gráfico 53"/>
          <p:cNvGraphicFramePr>
            <a:graphicFrameLocks/>
          </p:cNvGraphicFramePr>
          <p:nvPr/>
        </p:nvGraphicFramePr>
        <p:xfrm>
          <a:off x="179512" y="620688"/>
          <a:ext cx="8455820" cy="475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ço Reservado para Número de Slide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B5245BE-8C3A-4FA0-A588-48D5DB363EB0}" type="slidenum">
              <a:rPr lang="en-US" altLang="pt-BR" sz="2400" baseline="0">
                <a:solidFill>
                  <a:srgbClr val="FFFFFF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59</a:t>
            </a:fld>
            <a:endParaRPr lang="en-US" altLang="pt-BR" sz="2400" baseline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6739" name="Retângulo 10"/>
          <p:cNvSpPr>
            <a:spLocks noChangeArrowheads="1"/>
          </p:cNvSpPr>
          <p:nvPr/>
        </p:nvSpPr>
        <p:spPr bwMode="auto">
          <a:xfrm>
            <a:off x="227013" y="47625"/>
            <a:ext cx="32400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defTabSz="684213">
              <a:spcBef>
                <a:spcPct val="20000"/>
              </a:spcBef>
              <a:buSzPct val="90000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defTabSz="684213">
              <a:spcBef>
                <a:spcPct val="20000"/>
              </a:spcBef>
              <a:buChar char="•"/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defTabSz="684213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defTabSz="684213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Pct val="130000"/>
              <a:buFontTx/>
              <a:buNone/>
            </a:pPr>
            <a:r>
              <a:rPr lang="pt-BR" altLang="pt-BR" sz="1600" b="1" i="1" u="sng" baseline="0">
                <a:solidFill>
                  <a:srgbClr val="376092"/>
                </a:solidFill>
                <a:latin typeface="Arial" panose="020B0604020202020204" pitchFamily="34" charset="0"/>
              </a:rPr>
              <a:t>EVENTOS ADVERSOS 2018</a:t>
            </a:r>
          </a:p>
          <a:p>
            <a:pPr>
              <a:spcBef>
                <a:spcPct val="0"/>
              </a:spcBef>
              <a:buClrTx/>
              <a:buSzPct val="130000"/>
              <a:buFontTx/>
              <a:buNone/>
            </a:pPr>
            <a:r>
              <a:rPr lang="pt-BR" altLang="pt-BR" sz="1600" b="1" i="1" u="sng" baseline="0">
                <a:solidFill>
                  <a:srgbClr val="376092"/>
                </a:solidFill>
                <a:latin typeface="Arial" panose="020B0604020202020204" pitchFamily="34" charset="0"/>
              </a:rPr>
              <a:t>Janeiro a Março</a:t>
            </a:r>
          </a:p>
        </p:txBody>
      </p:sp>
      <p:sp>
        <p:nvSpPr>
          <p:cNvPr id="36" name="CaixaDeTexto 54">
            <a:extLst>
              <a:ext uri="{FF2B5EF4-FFF2-40B4-BE49-F238E27FC236}">
                <a16:creationId xmlns="" xmlns:a16="http://schemas.microsoft.com/office/drawing/2014/main" id="{00000000-0008-0000-0100-000022000000}"/>
              </a:ext>
            </a:extLst>
          </p:cNvPr>
          <p:cNvSpPr txBox="1"/>
          <p:nvPr/>
        </p:nvSpPr>
        <p:spPr bwMode="auto">
          <a:xfrm>
            <a:off x="0" y="5546725"/>
            <a:ext cx="2627313" cy="458788"/>
          </a:xfrm>
          <a:prstGeom prst="rect">
            <a:avLst/>
          </a:prstGeom>
          <a:noFill/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kern="0" baseline="0" dirty="0">
                <a:solidFill>
                  <a:srgbClr val="44546A"/>
                </a:solidFill>
                <a:latin typeface="Century Gothic" charset="0"/>
                <a:ea typeface="Century Gothic" charset="0"/>
                <a:cs typeface="Century Gothic" charset="0"/>
              </a:rPr>
              <a:t>Total de </a:t>
            </a:r>
            <a:r>
              <a:rPr lang="pt-BR" b="1" kern="0" baseline="0" dirty="0" err="1">
                <a:solidFill>
                  <a:srgbClr val="44546A"/>
                </a:solidFill>
                <a:latin typeface="Century Gothic" charset="0"/>
                <a:ea typeface="Century Gothic" charset="0"/>
                <a:cs typeface="Century Gothic" charset="0"/>
              </a:rPr>
              <a:t>Notificaç</a:t>
            </a:r>
            <a:r>
              <a:rPr lang="en-US" b="1" kern="0" baseline="0" dirty="0" err="1" smtClean="0">
                <a:solidFill>
                  <a:srgbClr val="44546A"/>
                </a:solidFill>
                <a:latin typeface="Century Gothic" charset="0"/>
                <a:ea typeface="Century Gothic" charset="0"/>
                <a:cs typeface="Century Gothic" charset="0"/>
              </a:rPr>
              <a:t>ões</a:t>
            </a:r>
            <a:r>
              <a:rPr lang="en-US" b="1" kern="0" baseline="0" dirty="0" smtClean="0">
                <a:solidFill>
                  <a:srgbClr val="44546A"/>
                </a:solidFill>
                <a:latin typeface="Century Gothic" charset="0"/>
                <a:ea typeface="Century Gothic" charset="0"/>
                <a:cs typeface="Century Gothic" charset="0"/>
              </a:rPr>
              <a:t> 864 </a:t>
            </a:r>
            <a:r>
              <a:rPr lang="en-US" b="1" kern="0" baseline="0" dirty="0" err="1" smtClean="0">
                <a:solidFill>
                  <a:srgbClr val="44546A"/>
                </a:solidFill>
                <a:latin typeface="Century Gothic" charset="0"/>
                <a:ea typeface="Century Gothic" charset="0"/>
                <a:cs typeface="Century Gothic" charset="0"/>
              </a:rPr>
              <a:t>aceites</a:t>
            </a:r>
            <a:r>
              <a:rPr lang="en-US" b="1" kern="0" baseline="0" dirty="0" smtClean="0">
                <a:solidFill>
                  <a:srgbClr val="44546A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endParaRPr lang="en-US" b="1" kern="0" baseline="0" dirty="0">
              <a:solidFill>
                <a:srgbClr val="44546A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kern="0" baseline="0" dirty="0">
                <a:solidFill>
                  <a:srgbClr val="44546A"/>
                </a:solidFill>
                <a:latin typeface="Century Gothic" charset="0"/>
                <a:ea typeface="Century Gothic" charset="0"/>
                <a:cs typeface="Century Gothic" charset="0"/>
              </a:rPr>
              <a:t>(</a:t>
            </a:r>
            <a:r>
              <a:rPr lang="en-US" sz="1000" b="1" kern="0" baseline="0" dirty="0" err="1">
                <a:solidFill>
                  <a:srgbClr val="44546A"/>
                </a:solidFill>
                <a:latin typeface="Century Gothic" charset="0"/>
                <a:ea typeface="Century Gothic" charset="0"/>
                <a:cs typeface="Century Gothic" charset="0"/>
              </a:rPr>
              <a:t>exceto</a:t>
            </a:r>
            <a:r>
              <a:rPr lang="en-US" sz="1000" b="1" kern="0" baseline="0" dirty="0">
                <a:solidFill>
                  <a:srgbClr val="44546A"/>
                </a:solidFill>
                <a:latin typeface="Century Gothic" charset="0"/>
                <a:ea typeface="Century Gothic" charset="0"/>
                <a:cs typeface="Century Gothic" charset="0"/>
              </a:rPr>
              <a:t> RAM e QT)</a:t>
            </a:r>
            <a:endParaRPr lang="pt-BR" sz="1000" b="1" kern="0" baseline="0" dirty="0">
              <a:solidFill>
                <a:srgbClr val="44546A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77800" y="765175"/>
          <a:ext cx="2881313" cy="1195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249">
                  <a:extLst>
                    <a:ext uri="{9D8B030D-6E8A-4147-A177-3AD203B41FA5}">
                      <a16:colId xmlns="" xmlns:a16="http://schemas.microsoft.com/office/drawing/2014/main" val="2829848674"/>
                    </a:ext>
                  </a:extLst>
                </a:gridCol>
                <a:gridCol w="729283">
                  <a:extLst>
                    <a:ext uri="{9D8B030D-6E8A-4147-A177-3AD203B41FA5}">
                      <a16:colId xmlns="" xmlns:a16="http://schemas.microsoft.com/office/drawing/2014/main" val="3186963326"/>
                    </a:ext>
                  </a:extLst>
                </a:gridCol>
                <a:gridCol w="1239781">
                  <a:extLst>
                    <a:ext uri="{9D8B030D-6E8A-4147-A177-3AD203B41FA5}">
                      <a16:colId xmlns="" xmlns:a16="http://schemas.microsoft.com/office/drawing/2014/main" val="1725239041"/>
                    </a:ext>
                  </a:extLst>
                </a:gridCol>
              </a:tblGrid>
              <a:tr h="372874"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 marL="91443" marR="91443" marT="45657" marB="456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Grave</a:t>
                      </a:r>
                      <a:endParaRPr lang="pt-BR" sz="1200" dirty="0"/>
                    </a:p>
                  </a:txBody>
                  <a:tcPr marL="91443" marR="91443" marT="45657" marB="456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Catastrófico</a:t>
                      </a:r>
                      <a:endParaRPr lang="pt-BR" sz="1200" dirty="0"/>
                    </a:p>
                  </a:txBody>
                  <a:tcPr marL="91443" marR="91443" marT="45657" marB="45657"/>
                </a:tc>
                <a:extLst>
                  <a:ext uri="{0D108BD9-81ED-4DB2-BD59-A6C34878D82A}">
                    <a16:rowId xmlns="" xmlns:a16="http://schemas.microsoft.com/office/drawing/2014/main" val="3913180808"/>
                  </a:ext>
                </a:extLst>
              </a:tr>
              <a:tr h="274171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/>
                        <a:t>Jan/18</a:t>
                      </a:r>
                    </a:p>
                  </a:txBody>
                  <a:tcPr marL="91443" marR="91443" marT="45657" marB="456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2</a:t>
                      </a:r>
                      <a:endParaRPr lang="pt-BR" sz="1200" dirty="0"/>
                    </a:p>
                  </a:txBody>
                  <a:tcPr marL="91443" marR="91443" marT="45657" marB="456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4</a:t>
                      </a:r>
                      <a:endParaRPr lang="pt-BR" sz="1200" dirty="0"/>
                    </a:p>
                  </a:txBody>
                  <a:tcPr marL="91443" marR="91443" marT="45657" marB="45657"/>
                </a:tc>
                <a:extLst>
                  <a:ext uri="{0D108BD9-81ED-4DB2-BD59-A6C34878D82A}">
                    <a16:rowId xmlns="" xmlns:a16="http://schemas.microsoft.com/office/drawing/2014/main" val="1660204303"/>
                  </a:ext>
                </a:extLst>
              </a:tr>
              <a:tr h="274171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err="1" smtClean="0"/>
                        <a:t>Fev</a:t>
                      </a:r>
                      <a:r>
                        <a:rPr lang="pt-BR" sz="1200" b="1" dirty="0" smtClean="0"/>
                        <a:t>/18</a:t>
                      </a:r>
                    </a:p>
                  </a:txBody>
                  <a:tcPr marL="91443" marR="91443" marT="45657" marB="456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</a:t>
                      </a:r>
                      <a:endParaRPr lang="pt-BR" sz="1200" dirty="0"/>
                    </a:p>
                  </a:txBody>
                  <a:tcPr marL="91443" marR="91443" marT="45657" marB="456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2</a:t>
                      </a:r>
                      <a:endParaRPr lang="pt-BR" sz="1200" dirty="0"/>
                    </a:p>
                  </a:txBody>
                  <a:tcPr marL="91443" marR="91443" marT="45657" marB="45657"/>
                </a:tc>
                <a:extLst>
                  <a:ext uri="{0D108BD9-81ED-4DB2-BD59-A6C34878D82A}">
                    <a16:rowId xmlns="" xmlns:a16="http://schemas.microsoft.com/office/drawing/2014/main" val="3151427024"/>
                  </a:ext>
                </a:extLst>
              </a:tr>
              <a:tr h="2741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 smtClean="0"/>
                        <a:t>Mar/18</a:t>
                      </a:r>
                    </a:p>
                  </a:txBody>
                  <a:tcPr marL="91443" marR="91443" marT="45657" marB="456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4</a:t>
                      </a:r>
                      <a:endParaRPr lang="pt-BR" sz="1200" dirty="0"/>
                    </a:p>
                  </a:txBody>
                  <a:tcPr marL="91443" marR="91443" marT="45657" marB="456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0</a:t>
                      </a:r>
                      <a:endParaRPr lang="pt-BR" sz="1200" dirty="0"/>
                    </a:p>
                  </a:txBody>
                  <a:tcPr marL="91443" marR="91443" marT="45657" marB="45657"/>
                </a:tc>
                <a:extLst>
                  <a:ext uri="{0D108BD9-81ED-4DB2-BD59-A6C34878D82A}">
                    <a16:rowId xmlns="" xmlns:a16="http://schemas.microsoft.com/office/drawing/2014/main" val="1937307656"/>
                  </a:ext>
                </a:extLst>
              </a:tr>
            </a:tbl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/>
        </p:nvGraphicFramePr>
        <p:xfrm>
          <a:off x="1256430" y="617105"/>
          <a:ext cx="6912768" cy="4929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/>
        </p:nvGraphicFramePr>
        <p:xfrm>
          <a:off x="5868144" y="158317"/>
          <a:ext cx="3192816" cy="1614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ítulo 1"/>
          <p:cNvSpPr>
            <a:spLocks noGrp="1"/>
          </p:cNvSpPr>
          <p:nvPr>
            <p:ph type="title"/>
          </p:nvPr>
        </p:nvSpPr>
        <p:spPr>
          <a:xfrm>
            <a:off x="1052513" y="327025"/>
            <a:ext cx="7772400" cy="457200"/>
          </a:xfrm>
        </p:spPr>
        <p:txBody>
          <a:bodyPr/>
          <a:lstStyle/>
          <a:p>
            <a:r>
              <a:rPr lang="pt-BR" altLang="pt-BR" smtClean="0"/>
              <a:t>Teoria do Erro – Queijo suíço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1288" y="1277938"/>
            <a:ext cx="9005887" cy="43989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pt-BR" dirty="0">
              <a:solidFill>
                <a:srgbClr val="404040"/>
              </a:solidFill>
            </a:endParaRPr>
          </a:p>
        </p:txBody>
      </p:sp>
      <p:sp>
        <p:nvSpPr>
          <p:cNvPr id="61444" name="Rectangle 116"/>
          <p:cNvSpPr>
            <a:spLocks noChangeArrowheads="1"/>
          </p:cNvSpPr>
          <p:nvPr/>
        </p:nvSpPr>
        <p:spPr bwMode="auto">
          <a:xfrm>
            <a:off x="411163" y="4691063"/>
            <a:ext cx="12001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Evento Adverso</a:t>
            </a:r>
          </a:p>
        </p:txBody>
      </p:sp>
      <p:sp>
        <p:nvSpPr>
          <p:cNvPr id="61445" name="Rectangle 132"/>
          <p:cNvSpPr>
            <a:spLocks noChangeArrowheads="1"/>
          </p:cNvSpPr>
          <p:nvPr/>
        </p:nvSpPr>
        <p:spPr bwMode="auto">
          <a:xfrm>
            <a:off x="-3175" y="1484313"/>
            <a:ext cx="23987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Defesas</a:t>
            </a:r>
          </a:p>
        </p:txBody>
      </p:sp>
      <p:sp>
        <p:nvSpPr>
          <p:cNvPr id="61446" name="Rectangle 133"/>
          <p:cNvSpPr>
            <a:spLocks noChangeArrowheads="1"/>
          </p:cNvSpPr>
          <p:nvPr/>
        </p:nvSpPr>
        <p:spPr bwMode="auto">
          <a:xfrm>
            <a:off x="369888" y="1798638"/>
            <a:ext cx="4287837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Procedimentos padronizados /diretrizes clínicas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Barreiras e monitoramentos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Estrutura física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Educação/conhecimento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 organizacional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16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16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447" name="Grupo 144"/>
          <p:cNvGrpSpPr>
            <a:grpSpLocks/>
          </p:cNvGrpSpPr>
          <p:nvPr/>
        </p:nvGrpSpPr>
        <p:grpSpPr bwMode="auto">
          <a:xfrm>
            <a:off x="1393825" y="2311400"/>
            <a:ext cx="6856413" cy="2740025"/>
            <a:chOff x="1790700" y="2087562"/>
            <a:chExt cx="7831335" cy="3125789"/>
          </a:xfrm>
        </p:grpSpPr>
        <p:sp>
          <p:nvSpPr>
            <p:cNvPr id="61450" name="Freeform 5"/>
            <p:cNvSpPr>
              <a:spLocks/>
            </p:cNvSpPr>
            <p:nvPr/>
          </p:nvSpPr>
          <p:spPr bwMode="auto">
            <a:xfrm>
              <a:off x="6578799" y="2701926"/>
              <a:ext cx="1426965" cy="465137"/>
            </a:xfrm>
            <a:custGeom>
              <a:avLst/>
              <a:gdLst>
                <a:gd name="T0" fmla="*/ 2147483646 w 799"/>
                <a:gd name="T1" fmla="*/ 2147483646 h 293"/>
                <a:gd name="T2" fmla="*/ 2147483646 w 799"/>
                <a:gd name="T3" fmla="*/ 2147483646 h 293"/>
                <a:gd name="T4" fmla="*/ 2147483646 w 799"/>
                <a:gd name="T5" fmla="*/ 2147483646 h 293"/>
                <a:gd name="T6" fmla="*/ 2147483646 w 799"/>
                <a:gd name="T7" fmla="*/ 2147483646 h 293"/>
                <a:gd name="T8" fmla="*/ 2147483646 w 799"/>
                <a:gd name="T9" fmla="*/ 2147483646 h 293"/>
                <a:gd name="T10" fmla="*/ 2147483646 w 799"/>
                <a:gd name="T11" fmla="*/ 2147483646 h 293"/>
                <a:gd name="T12" fmla="*/ 2147483646 w 799"/>
                <a:gd name="T13" fmla="*/ 2147483646 h 293"/>
                <a:gd name="T14" fmla="*/ 2147483646 w 799"/>
                <a:gd name="T15" fmla="*/ 2147483646 h 293"/>
                <a:gd name="T16" fmla="*/ 2147483646 w 799"/>
                <a:gd name="T17" fmla="*/ 2147483646 h 293"/>
                <a:gd name="T18" fmla="*/ 2147483646 w 799"/>
                <a:gd name="T19" fmla="*/ 0 h 293"/>
                <a:gd name="T20" fmla="*/ 0 w 799"/>
                <a:gd name="T21" fmla="*/ 2147483646 h 293"/>
                <a:gd name="T22" fmla="*/ 2147483646 w 799"/>
                <a:gd name="T23" fmla="*/ 2147483646 h 2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99"/>
                <a:gd name="T37" fmla="*/ 0 h 293"/>
                <a:gd name="T38" fmla="*/ 799 w 799"/>
                <a:gd name="T39" fmla="*/ 293 h 29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99" h="293">
                  <a:moveTo>
                    <a:pt x="21" y="292"/>
                  </a:moveTo>
                  <a:lnTo>
                    <a:pt x="798" y="21"/>
                  </a:lnTo>
                  <a:lnTo>
                    <a:pt x="798" y="19"/>
                  </a:lnTo>
                  <a:lnTo>
                    <a:pt x="798" y="16"/>
                  </a:lnTo>
                  <a:lnTo>
                    <a:pt x="797" y="15"/>
                  </a:lnTo>
                  <a:lnTo>
                    <a:pt x="797" y="11"/>
                  </a:lnTo>
                  <a:lnTo>
                    <a:pt x="797" y="10"/>
                  </a:lnTo>
                  <a:lnTo>
                    <a:pt x="795" y="6"/>
                  </a:lnTo>
                  <a:lnTo>
                    <a:pt x="795" y="3"/>
                  </a:lnTo>
                  <a:lnTo>
                    <a:pt x="793" y="0"/>
                  </a:lnTo>
                  <a:lnTo>
                    <a:pt x="0" y="255"/>
                  </a:lnTo>
                  <a:lnTo>
                    <a:pt x="21" y="292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51" name="Freeform 6"/>
            <p:cNvSpPr>
              <a:spLocks/>
            </p:cNvSpPr>
            <p:nvPr/>
          </p:nvSpPr>
          <p:spPr bwMode="auto">
            <a:xfrm>
              <a:off x="6578799" y="2701926"/>
              <a:ext cx="1426965" cy="465137"/>
            </a:xfrm>
            <a:custGeom>
              <a:avLst/>
              <a:gdLst>
                <a:gd name="T0" fmla="*/ 2147483646 w 799"/>
                <a:gd name="T1" fmla="*/ 2147483646 h 293"/>
                <a:gd name="T2" fmla="*/ 2147483646 w 799"/>
                <a:gd name="T3" fmla="*/ 2147483646 h 293"/>
                <a:gd name="T4" fmla="*/ 2147483646 w 799"/>
                <a:gd name="T5" fmla="*/ 2147483646 h 293"/>
                <a:gd name="T6" fmla="*/ 2147483646 w 799"/>
                <a:gd name="T7" fmla="*/ 2147483646 h 293"/>
                <a:gd name="T8" fmla="*/ 2147483646 w 799"/>
                <a:gd name="T9" fmla="*/ 2147483646 h 293"/>
                <a:gd name="T10" fmla="*/ 2147483646 w 799"/>
                <a:gd name="T11" fmla="*/ 2147483646 h 293"/>
                <a:gd name="T12" fmla="*/ 2147483646 w 799"/>
                <a:gd name="T13" fmla="*/ 2147483646 h 293"/>
                <a:gd name="T14" fmla="*/ 2147483646 w 799"/>
                <a:gd name="T15" fmla="*/ 2147483646 h 293"/>
                <a:gd name="T16" fmla="*/ 2147483646 w 799"/>
                <a:gd name="T17" fmla="*/ 2147483646 h 293"/>
                <a:gd name="T18" fmla="*/ 2147483646 w 799"/>
                <a:gd name="T19" fmla="*/ 0 h 293"/>
                <a:gd name="T20" fmla="*/ 0 w 799"/>
                <a:gd name="T21" fmla="*/ 2147483646 h 293"/>
                <a:gd name="T22" fmla="*/ 2147483646 w 799"/>
                <a:gd name="T23" fmla="*/ 2147483646 h 2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99"/>
                <a:gd name="T37" fmla="*/ 0 h 293"/>
                <a:gd name="T38" fmla="*/ 799 w 799"/>
                <a:gd name="T39" fmla="*/ 293 h 29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99" h="293">
                  <a:moveTo>
                    <a:pt x="21" y="292"/>
                  </a:moveTo>
                  <a:lnTo>
                    <a:pt x="798" y="21"/>
                  </a:lnTo>
                  <a:lnTo>
                    <a:pt x="798" y="19"/>
                  </a:lnTo>
                  <a:lnTo>
                    <a:pt x="798" y="16"/>
                  </a:lnTo>
                  <a:lnTo>
                    <a:pt x="797" y="15"/>
                  </a:lnTo>
                  <a:lnTo>
                    <a:pt x="797" y="11"/>
                  </a:lnTo>
                  <a:lnTo>
                    <a:pt x="797" y="10"/>
                  </a:lnTo>
                  <a:lnTo>
                    <a:pt x="795" y="6"/>
                  </a:lnTo>
                  <a:lnTo>
                    <a:pt x="795" y="3"/>
                  </a:lnTo>
                  <a:lnTo>
                    <a:pt x="793" y="0"/>
                  </a:lnTo>
                  <a:lnTo>
                    <a:pt x="0" y="255"/>
                  </a:lnTo>
                  <a:lnTo>
                    <a:pt x="21" y="292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52" name="Freeform 7"/>
            <p:cNvSpPr>
              <a:spLocks/>
            </p:cNvSpPr>
            <p:nvPr/>
          </p:nvSpPr>
          <p:spPr bwMode="auto">
            <a:xfrm>
              <a:off x="6634163" y="2735263"/>
              <a:ext cx="1371600" cy="468313"/>
            </a:xfrm>
            <a:custGeom>
              <a:avLst/>
              <a:gdLst>
                <a:gd name="T0" fmla="*/ 0 w 768"/>
                <a:gd name="T1" fmla="*/ 2147483646 h 295"/>
                <a:gd name="T2" fmla="*/ 2147483646 w 768"/>
                <a:gd name="T3" fmla="*/ 2147483646 h 295"/>
                <a:gd name="T4" fmla="*/ 2147483646 w 768"/>
                <a:gd name="T5" fmla="*/ 2147483646 h 295"/>
                <a:gd name="T6" fmla="*/ 2147483646 w 768"/>
                <a:gd name="T7" fmla="*/ 2147483646 h 295"/>
                <a:gd name="T8" fmla="*/ 2147483646 w 768"/>
                <a:gd name="T9" fmla="*/ 2147483646 h 295"/>
                <a:gd name="T10" fmla="*/ 2147483646 w 768"/>
                <a:gd name="T11" fmla="*/ 2147483646 h 295"/>
                <a:gd name="T12" fmla="*/ 2147483646 w 768"/>
                <a:gd name="T13" fmla="*/ 2147483646 h 295"/>
                <a:gd name="T14" fmla="*/ 2147483646 w 768"/>
                <a:gd name="T15" fmla="*/ 2147483646 h 295"/>
                <a:gd name="T16" fmla="*/ 2147483646 w 768"/>
                <a:gd name="T17" fmla="*/ 2147483646 h 295"/>
                <a:gd name="T18" fmla="*/ 2147483646 w 768"/>
                <a:gd name="T19" fmla="*/ 2147483646 h 295"/>
                <a:gd name="T20" fmla="*/ 2147483646 w 768"/>
                <a:gd name="T21" fmla="*/ 0 h 295"/>
                <a:gd name="T22" fmla="*/ 0 w 768"/>
                <a:gd name="T23" fmla="*/ 2147483646 h 29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8"/>
                <a:gd name="T37" fmla="*/ 0 h 295"/>
                <a:gd name="T38" fmla="*/ 768 w 768"/>
                <a:gd name="T39" fmla="*/ 295 h 29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8" h="295">
                  <a:moveTo>
                    <a:pt x="0" y="268"/>
                  </a:moveTo>
                  <a:lnTo>
                    <a:pt x="20" y="294"/>
                  </a:lnTo>
                  <a:lnTo>
                    <a:pt x="766" y="29"/>
                  </a:lnTo>
                  <a:lnTo>
                    <a:pt x="766" y="26"/>
                  </a:lnTo>
                  <a:lnTo>
                    <a:pt x="767" y="24"/>
                  </a:lnTo>
                  <a:lnTo>
                    <a:pt x="767" y="21"/>
                  </a:lnTo>
                  <a:lnTo>
                    <a:pt x="767" y="18"/>
                  </a:lnTo>
                  <a:lnTo>
                    <a:pt x="767" y="15"/>
                  </a:lnTo>
                  <a:lnTo>
                    <a:pt x="767" y="11"/>
                  </a:lnTo>
                  <a:lnTo>
                    <a:pt x="767" y="7"/>
                  </a:lnTo>
                  <a:lnTo>
                    <a:pt x="767" y="0"/>
                  </a:lnTo>
                  <a:lnTo>
                    <a:pt x="0" y="268"/>
                  </a:lnTo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53" name="Freeform 8"/>
            <p:cNvSpPr>
              <a:spLocks/>
            </p:cNvSpPr>
            <p:nvPr/>
          </p:nvSpPr>
          <p:spPr bwMode="auto">
            <a:xfrm>
              <a:off x="6634163" y="2735263"/>
              <a:ext cx="1371600" cy="468313"/>
            </a:xfrm>
            <a:custGeom>
              <a:avLst/>
              <a:gdLst>
                <a:gd name="T0" fmla="*/ 0 w 768"/>
                <a:gd name="T1" fmla="*/ 2147483646 h 295"/>
                <a:gd name="T2" fmla="*/ 2147483646 w 768"/>
                <a:gd name="T3" fmla="*/ 2147483646 h 295"/>
                <a:gd name="T4" fmla="*/ 2147483646 w 768"/>
                <a:gd name="T5" fmla="*/ 2147483646 h 295"/>
                <a:gd name="T6" fmla="*/ 2147483646 w 768"/>
                <a:gd name="T7" fmla="*/ 2147483646 h 295"/>
                <a:gd name="T8" fmla="*/ 2147483646 w 768"/>
                <a:gd name="T9" fmla="*/ 2147483646 h 295"/>
                <a:gd name="T10" fmla="*/ 2147483646 w 768"/>
                <a:gd name="T11" fmla="*/ 2147483646 h 295"/>
                <a:gd name="T12" fmla="*/ 2147483646 w 768"/>
                <a:gd name="T13" fmla="*/ 2147483646 h 295"/>
                <a:gd name="T14" fmla="*/ 2147483646 w 768"/>
                <a:gd name="T15" fmla="*/ 2147483646 h 295"/>
                <a:gd name="T16" fmla="*/ 2147483646 w 768"/>
                <a:gd name="T17" fmla="*/ 2147483646 h 295"/>
                <a:gd name="T18" fmla="*/ 2147483646 w 768"/>
                <a:gd name="T19" fmla="*/ 2147483646 h 295"/>
                <a:gd name="T20" fmla="*/ 2147483646 w 768"/>
                <a:gd name="T21" fmla="*/ 0 h 295"/>
                <a:gd name="T22" fmla="*/ 0 w 768"/>
                <a:gd name="T23" fmla="*/ 2147483646 h 29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8"/>
                <a:gd name="T37" fmla="*/ 0 h 295"/>
                <a:gd name="T38" fmla="*/ 768 w 768"/>
                <a:gd name="T39" fmla="*/ 295 h 29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8" h="295">
                  <a:moveTo>
                    <a:pt x="0" y="268"/>
                  </a:moveTo>
                  <a:lnTo>
                    <a:pt x="20" y="294"/>
                  </a:lnTo>
                  <a:lnTo>
                    <a:pt x="766" y="29"/>
                  </a:lnTo>
                  <a:lnTo>
                    <a:pt x="766" y="26"/>
                  </a:lnTo>
                  <a:lnTo>
                    <a:pt x="767" y="24"/>
                  </a:lnTo>
                  <a:lnTo>
                    <a:pt x="767" y="21"/>
                  </a:lnTo>
                  <a:lnTo>
                    <a:pt x="767" y="18"/>
                  </a:lnTo>
                  <a:lnTo>
                    <a:pt x="767" y="15"/>
                  </a:lnTo>
                  <a:lnTo>
                    <a:pt x="767" y="11"/>
                  </a:lnTo>
                  <a:lnTo>
                    <a:pt x="767" y="7"/>
                  </a:lnTo>
                  <a:lnTo>
                    <a:pt x="767" y="0"/>
                  </a:lnTo>
                  <a:lnTo>
                    <a:pt x="0" y="268"/>
                  </a:lnTo>
                </a:path>
              </a:pathLst>
            </a:custGeom>
            <a:noFill/>
            <a:ln w="12700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54" name="Freeform 9"/>
            <p:cNvSpPr>
              <a:spLocks/>
            </p:cNvSpPr>
            <p:nvPr/>
          </p:nvSpPr>
          <p:spPr bwMode="auto">
            <a:xfrm>
              <a:off x="6516291" y="2087562"/>
              <a:ext cx="991195" cy="1498600"/>
            </a:xfrm>
            <a:custGeom>
              <a:avLst/>
              <a:gdLst>
                <a:gd name="T0" fmla="*/ 2147483646 w 555"/>
                <a:gd name="T1" fmla="*/ 2147483646 h 944"/>
                <a:gd name="T2" fmla="*/ 2147483646 w 555"/>
                <a:gd name="T3" fmla="*/ 2147483646 h 944"/>
                <a:gd name="T4" fmla="*/ 2147483646 w 555"/>
                <a:gd name="T5" fmla="*/ 2147483646 h 944"/>
                <a:gd name="T6" fmla="*/ 2147483646 w 555"/>
                <a:gd name="T7" fmla="*/ 2147483646 h 944"/>
                <a:gd name="T8" fmla="*/ 2147483646 w 555"/>
                <a:gd name="T9" fmla="*/ 2147483646 h 944"/>
                <a:gd name="T10" fmla="*/ 2147483646 w 555"/>
                <a:gd name="T11" fmla="*/ 2147483646 h 944"/>
                <a:gd name="T12" fmla="*/ 2147483646 w 555"/>
                <a:gd name="T13" fmla="*/ 2147483646 h 944"/>
                <a:gd name="T14" fmla="*/ 2147483646 w 555"/>
                <a:gd name="T15" fmla="*/ 2147483646 h 944"/>
                <a:gd name="T16" fmla="*/ 2147483646 w 555"/>
                <a:gd name="T17" fmla="*/ 2147483646 h 944"/>
                <a:gd name="T18" fmla="*/ 2147483646 w 555"/>
                <a:gd name="T19" fmla="*/ 2147483646 h 944"/>
                <a:gd name="T20" fmla="*/ 2147483646 w 555"/>
                <a:gd name="T21" fmla="*/ 2147483646 h 944"/>
                <a:gd name="T22" fmla="*/ 2147483646 w 555"/>
                <a:gd name="T23" fmla="*/ 2147483646 h 944"/>
                <a:gd name="T24" fmla="*/ 2147483646 w 555"/>
                <a:gd name="T25" fmla="*/ 2147483646 h 944"/>
                <a:gd name="T26" fmla="*/ 2147483646 w 555"/>
                <a:gd name="T27" fmla="*/ 2147483646 h 944"/>
                <a:gd name="T28" fmla="*/ 2147483646 w 555"/>
                <a:gd name="T29" fmla="*/ 2147483646 h 944"/>
                <a:gd name="T30" fmla="*/ 2147483646 w 555"/>
                <a:gd name="T31" fmla="*/ 2147483646 h 944"/>
                <a:gd name="T32" fmla="*/ 2147483646 w 555"/>
                <a:gd name="T33" fmla="*/ 2147483646 h 944"/>
                <a:gd name="T34" fmla="*/ 2147483646 w 555"/>
                <a:gd name="T35" fmla="*/ 2147483646 h 944"/>
                <a:gd name="T36" fmla="*/ 2147483646 w 555"/>
                <a:gd name="T37" fmla="*/ 2147483646 h 944"/>
                <a:gd name="T38" fmla="*/ 2147483646 w 555"/>
                <a:gd name="T39" fmla="*/ 2147483646 h 944"/>
                <a:gd name="T40" fmla="*/ 2147483646 w 555"/>
                <a:gd name="T41" fmla="*/ 2147483646 h 944"/>
                <a:gd name="T42" fmla="*/ 2147483646 w 555"/>
                <a:gd name="T43" fmla="*/ 2147483646 h 944"/>
                <a:gd name="T44" fmla="*/ 2147483646 w 555"/>
                <a:gd name="T45" fmla="*/ 2147483646 h 944"/>
                <a:gd name="T46" fmla="*/ 2147483646 w 555"/>
                <a:gd name="T47" fmla="*/ 2147483646 h 944"/>
                <a:gd name="T48" fmla="*/ 2147483646 w 555"/>
                <a:gd name="T49" fmla="*/ 2147483646 h 944"/>
                <a:gd name="T50" fmla="*/ 2147483646 w 555"/>
                <a:gd name="T51" fmla="*/ 2147483646 h 944"/>
                <a:gd name="T52" fmla="*/ 2147483646 w 555"/>
                <a:gd name="T53" fmla="*/ 2147483646 h 944"/>
                <a:gd name="T54" fmla="*/ 2147483646 w 555"/>
                <a:gd name="T55" fmla="*/ 2147483646 h 944"/>
                <a:gd name="T56" fmla="*/ 2147483646 w 555"/>
                <a:gd name="T57" fmla="*/ 2147483646 h 944"/>
                <a:gd name="T58" fmla="*/ 2147483646 w 555"/>
                <a:gd name="T59" fmla="*/ 2147483646 h 944"/>
                <a:gd name="T60" fmla="*/ 2147483646 w 555"/>
                <a:gd name="T61" fmla="*/ 2147483646 h 944"/>
                <a:gd name="T62" fmla="*/ 2147483646 w 555"/>
                <a:gd name="T63" fmla="*/ 2147483646 h 944"/>
                <a:gd name="T64" fmla="*/ 2147483646 w 555"/>
                <a:gd name="T65" fmla="*/ 2147483646 h 944"/>
                <a:gd name="T66" fmla="*/ 2147483646 w 555"/>
                <a:gd name="T67" fmla="*/ 2147483646 h 944"/>
                <a:gd name="T68" fmla="*/ 2147483646 w 555"/>
                <a:gd name="T69" fmla="*/ 2147483646 h 944"/>
                <a:gd name="T70" fmla="*/ 2147483646 w 555"/>
                <a:gd name="T71" fmla="*/ 2147483646 h 944"/>
                <a:gd name="T72" fmla="*/ 2147483646 w 555"/>
                <a:gd name="T73" fmla="*/ 2147483646 h 944"/>
                <a:gd name="T74" fmla="*/ 2147483646 w 555"/>
                <a:gd name="T75" fmla="*/ 2147483646 h 944"/>
                <a:gd name="T76" fmla="*/ 2147483646 w 555"/>
                <a:gd name="T77" fmla="*/ 2147483646 h 944"/>
                <a:gd name="T78" fmla="*/ 2147483646 w 555"/>
                <a:gd name="T79" fmla="*/ 2147483646 h 944"/>
                <a:gd name="T80" fmla="*/ 2147483646 w 555"/>
                <a:gd name="T81" fmla="*/ 2147483646 h 944"/>
                <a:gd name="T82" fmla="*/ 2147483646 w 555"/>
                <a:gd name="T83" fmla="*/ 2147483646 h 944"/>
                <a:gd name="T84" fmla="*/ 2147483646 w 555"/>
                <a:gd name="T85" fmla="*/ 2147483646 h 944"/>
                <a:gd name="T86" fmla="*/ 2147483646 w 555"/>
                <a:gd name="T87" fmla="*/ 2147483646 h 944"/>
                <a:gd name="T88" fmla="*/ 2147483646 w 555"/>
                <a:gd name="T89" fmla="*/ 2147483646 h 944"/>
                <a:gd name="T90" fmla="*/ 2147483646 w 555"/>
                <a:gd name="T91" fmla="*/ 2147483646 h 944"/>
                <a:gd name="T92" fmla="*/ 2147483646 w 555"/>
                <a:gd name="T93" fmla="*/ 2147483646 h 944"/>
                <a:gd name="T94" fmla="*/ 2147483646 w 555"/>
                <a:gd name="T95" fmla="*/ 2147483646 h 944"/>
                <a:gd name="T96" fmla="*/ 2147483646 w 555"/>
                <a:gd name="T97" fmla="*/ 2147483646 h 944"/>
                <a:gd name="T98" fmla="*/ 2147483646 w 555"/>
                <a:gd name="T99" fmla="*/ 2147483646 h 944"/>
                <a:gd name="T100" fmla="*/ 2147483646 w 555"/>
                <a:gd name="T101" fmla="*/ 2147483646 h 944"/>
                <a:gd name="T102" fmla="*/ 2147483646 w 555"/>
                <a:gd name="T103" fmla="*/ 2147483646 h 944"/>
                <a:gd name="T104" fmla="*/ 2147483646 w 555"/>
                <a:gd name="T105" fmla="*/ 2147483646 h 944"/>
                <a:gd name="T106" fmla="*/ 2147483646 w 555"/>
                <a:gd name="T107" fmla="*/ 2147483646 h 944"/>
                <a:gd name="T108" fmla="*/ 2147483646 w 555"/>
                <a:gd name="T109" fmla="*/ 2147483646 h 944"/>
                <a:gd name="T110" fmla="*/ 2147483646 w 555"/>
                <a:gd name="T111" fmla="*/ 2147483646 h 944"/>
                <a:gd name="T112" fmla="*/ 2147483646 w 555"/>
                <a:gd name="T113" fmla="*/ 2147483646 h 944"/>
                <a:gd name="T114" fmla="*/ 2147483646 w 555"/>
                <a:gd name="T115" fmla="*/ 2147483646 h 94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55"/>
                <a:gd name="T175" fmla="*/ 0 h 944"/>
                <a:gd name="T176" fmla="*/ 555 w 555"/>
                <a:gd name="T177" fmla="*/ 944 h 94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55" h="944">
                  <a:moveTo>
                    <a:pt x="512" y="0"/>
                  </a:moveTo>
                  <a:lnTo>
                    <a:pt x="474" y="8"/>
                  </a:lnTo>
                  <a:lnTo>
                    <a:pt x="433" y="21"/>
                  </a:lnTo>
                  <a:lnTo>
                    <a:pt x="391" y="34"/>
                  </a:lnTo>
                  <a:lnTo>
                    <a:pt x="347" y="51"/>
                  </a:lnTo>
                  <a:lnTo>
                    <a:pt x="303" y="68"/>
                  </a:lnTo>
                  <a:lnTo>
                    <a:pt x="261" y="85"/>
                  </a:lnTo>
                  <a:lnTo>
                    <a:pt x="221" y="103"/>
                  </a:lnTo>
                  <a:lnTo>
                    <a:pt x="185" y="120"/>
                  </a:lnTo>
                  <a:lnTo>
                    <a:pt x="186" y="130"/>
                  </a:lnTo>
                  <a:lnTo>
                    <a:pt x="186" y="140"/>
                  </a:lnTo>
                  <a:lnTo>
                    <a:pt x="185" y="148"/>
                  </a:lnTo>
                  <a:lnTo>
                    <a:pt x="182" y="156"/>
                  </a:lnTo>
                  <a:lnTo>
                    <a:pt x="178" y="163"/>
                  </a:lnTo>
                  <a:lnTo>
                    <a:pt x="172" y="169"/>
                  </a:lnTo>
                  <a:lnTo>
                    <a:pt x="165" y="174"/>
                  </a:lnTo>
                  <a:lnTo>
                    <a:pt x="159" y="179"/>
                  </a:lnTo>
                  <a:lnTo>
                    <a:pt x="151" y="182"/>
                  </a:lnTo>
                  <a:lnTo>
                    <a:pt x="143" y="185"/>
                  </a:lnTo>
                  <a:lnTo>
                    <a:pt x="134" y="185"/>
                  </a:lnTo>
                  <a:lnTo>
                    <a:pt x="126" y="185"/>
                  </a:lnTo>
                  <a:lnTo>
                    <a:pt x="120" y="185"/>
                  </a:lnTo>
                  <a:lnTo>
                    <a:pt x="112" y="182"/>
                  </a:lnTo>
                  <a:lnTo>
                    <a:pt x="105" y="179"/>
                  </a:lnTo>
                  <a:lnTo>
                    <a:pt x="100" y="174"/>
                  </a:lnTo>
                  <a:lnTo>
                    <a:pt x="86" y="182"/>
                  </a:lnTo>
                  <a:lnTo>
                    <a:pt x="73" y="192"/>
                  </a:lnTo>
                  <a:lnTo>
                    <a:pt x="58" y="202"/>
                  </a:lnTo>
                  <a:lnTo>
                    <a:pt x="47" y="211"/>
                  </a:lnTo>
                  <a:lnTo>
                    <a:pt x="34" y="221"/>
                  </a:lnTo>
                  <a:lnTo>
                    <a:pt x="22" y="229"/>
                  </a:lnTo>
                  <a:lnTo>
                    <a:pt x="11" y="239"/>
                  </a:lnTo>
                  <a:lnTo>
                    <a:pt x="0" y="249"/>
                  </a:lnTo>
                  <a:lnTo>
                    <a:pt x="8" y="283"/>
                  </a:lnTo>
                  <a:lnTo>
                    <a:pt x="16" y="319"/>
                  </a:lnTo>
                  <a:lnTo>
                    <a:pt x="21" y="353"/>
                  </a:lnTo>
                  <a:lnTo>
                    <a:pt x="27" y="387"/>
                  </a:lnTo>
                  <a:lnTo>
                    <a:pt x="32" y="421"/>
                  </a:lnTo>
                  <a:lnTo>
                    <a:pt x="37" y="455"/>
                  </a:lnTo>
                  <a:lnTo>
                    <a:pt x="42" y="488"/>
                  </a:lnTo>
                  <a:lnTo>
                    <a:pt x="48" y="522"/>
                  </a:lnTo>
                  <a:lnTo>
                    <a:pt x="60" y="525"/>
                  </a:lnTo>
                  <a:lnTo>
                    <a:pt x="71" y="530"/>
                  </a:lnTo>
                  <a:lnTo>
                    <a:pt x="81" y="536"/>
                  </a:lnTo>
                  <a:lnTo>
                    <a:pt x="89" y="543"/>
                  </a:lnTo>
                  <a:lnTo>
                    <a:pt x="94" y="553"/>
                  </a:lnTo>
                  <a:lnTo>
                    <a:pt x="99" y="562"/>
                  </a:lnTo>
                  <a:lnTo>
                    <a:pt x="100" y="572"/>
                  </a:lnTo>
                  <a:lnTo>
                    <a:pt x="102" y="582"/>
                  </a:lnTo>
                  <a:lnTo>
                    <a:pt x="102" y="593"/>
                  </a:lnTo>
                  <a:lnTo>
                    <a:pt x="99" y="603"/>
                  </a:lnTo>
                  <a:lnTo>
                    <a:pt x="95" y="613"/>
                  </a:lnTo>
                  <a:lnTo>
                    <a:pt x="91" y="623"/>
                  </a:lnTo>
                  <a:lnTo>
                    <a:pt x="84" y="631"/>
                  </a:lnTo>
                  <a:lnTo>
                    <a:pt x="76" y="639"/>
                  </a:lnTo>
                  <a:lnTo>
                    <a:pt x="66" y="644"/>
                  </a:lnTo>
                  <a:lnTo>
                    <a:pt x="56" y="649"/>
                  </a:lnTo>
                  <a:lnTo>
                    <a:pt x="56" y="670"/>
                  </a:lnTo>
                  <a:lnTo>
                    <a:pt x="56" y="691"/>
                  </a:lnTo>
                  <a:lnTo>
                    <a:pt x="58" y="714"/>
                  </a:lnTo>
                  <a:lnTo>
                    <a:pt x="58" y="738"/>
                  </a:lnTo>
                  <a:lnTo>
                    <a:pt x="60" y="762"/>
                  </a:lnTo>
                  <a:lnTo>
                    <a:pt x="60" y="787"/>
                  </a:lnTo>
                  <a:lnTo>
                    <a:pt x="60" y="811"/>
                  </a:lnTo>
                  <a:lnTo>
                    <a:pt x="60" y="834"/>
                  </a:lnTo>
                  <a:lnTo>
                    <a:pt x="104" y="844"/>
                  </a:lnTo>
                  <a:lnTo>
                    <a:pt x="149" y="855"/>
                  </a:lnTo>
                  <a:lnTo>
                    <a:pt x="196" y="865"/>
                  </a:lnTo>
                  <a:lnTo>
                    <a:pt x="247" y="878"/>
                  </a:lnTo>
                  <a:lnTo>
                    <a:pt x="302" y="891"/>
                  </a:lnTo>
                  <a:lnTo>
                    <a:pt x="362" y="907"/>
                  </a:lnTo>
                  <a:lnTo>
                    <a:pt x="429" y="923"/>
                  </a:lnTo>
                  <a:lnTo>
                    <a:pt x="502" y="943"/>
                  </a:lnTo>
                  <a:lnTo>
                    <a:pt x="512" y="897"/>
                  </a:lnTo>
                  <a:lnTo>
                    <a:pt x="521" y="847"/>
                  </a:lnTo>
                  <a:lnTo>
                    <a:pt x="529" y="795"/>
                  </a:lnTo>
                  <a:lnTo>
                    <a:pt x="536" y="738"/>
                  </a:lnTo>
                  <a:lnTo>
                    <a:pt x="541" y="681"/>
                  </a:lnTo>
                  <a:lnTo>
                    <a:pt x="546" y="621"/>
                  </a:lnTo>
                  <a:lnTo>
                    <a:pt x="549" y="558"/>
                  </a:lnTo>
                  <a:lnTo>
                    <a:pt x="551" y="496"/>
                  </a:lnTo>
                  <a:lnTo>
                    <a:pt x="552" y="480"/>
                  </a:lnTo>
                  <a:lnTo>
                    <a:pt x="552" y="468"/>
                  </a:lnTo>
                  <a:lnTo>
                    <a:pt x="552" y="455"/>
                  </a:lnTo>
                  <a:lnTo>
                    <a:pt x="552" y="445"/>
                  </a:lnTo>
                  <a:lnTo>
                    <a:pt x="552" y="434"/>
                  </a:lnTo>
                  <a:lnTo>
                    <a:pt x="554" y="423"/>
                  </a:lnTo>
                  <a:lnTo>
                    <a:pt x="552" y="410"/>
                  </a:lnTo>
                  <a:lnTo>
                    <a:pt x="552" y="393"/>
                  </a:lnTo>
                  <a:lnTo>
                    <a:pt x="546" y="393"/>
                  </a:lnTo>
                  <a:lnTo>
                    <a:pt x="538" y="392"/>
                  </a:lnTo>
                  <a:lnTo>
                    <a:pt x="531" y="389"/>
                  </a:lnTo>
                  <a:lnTo>
                    <a:pt x="525" y="385"/>
                  </a:lnTo>
                  <a:lnTo>
                    <a:pt x="515" y="377"/>
                  </a:lnTo>
                  <a:lnTo>
                    <a:pt x="507" y="366"/>
                  </a:lnTo>
                  <a:lnTo>
                    <a:pt x="500" y="354"/>
                  </a:lnTo>
                  <a:lnTo>
                    <a:pt x="495" y="341"/>
                  </a:lnTo>
                  <a:lnTo>
                    <a:pt x="494" y="327"/>
                  </a:lnTo>
                  <a:lnTo>
                    <a:pt x="492" y="312"/>
                  </a:lnTo>
                  <a:lnTo>
                    <a:pt x="494" y="298"/>
                  </a:lnTo>
                  <a:lnTo>
                    <a:pt x="497" y="283"/>
                  </a:lnTo>
                  <a:lnTo>
                    <a:pt x="500" y="270"/>
                  </a:lnTo>
                  <a:lnTo>
                    <a:pt x="507" y="259"/>
                  </a:lnTo>
                  <a:lnTo>
                    <a:pt x="515" y="247"/>
                  </a:lnTo>
                  <a:lnTo>
                    <a:pt x="523" y="241"/>
                  </a:lnTo>
                  <a:lnTo>
                    <a:pt x="528" y="237"/>
                  </a:lnTo>
                  <a:lnTo>
                    <a:pt x="533" y="234"/>
                  </a:lnTo>
                  <a:lnTo>
                    <a:pt x="539" y="233"/>
                  </a:lnTo>
                  <a:lnTo>
                    <a:pt x="544" y="233"/>
                  </a:lnTo>
                  <a:lnTo>
                    <a:pt x="542" y="202"/>
                  </a:lnTo>
                  <a:lnTo>
                    <a:pt x="539" y="171"/>
                  </a:lnTo>
                  <a:lnTo>
                    <a:pt x="536" y="142"/>
                  </a:lnTo>
                  <a:lnTo>
                    <a:pt x="533" y="112"/>
                  </a:lnTo>
                  <a:lnTo>
                    <a:pt x="528" y="85"/>
                  </a:lnTo>
                  <a:lnTo>
                    <a:pt x="523" y="55"/>
                  </a:lnTo>
                  <a:lnTo>
                    <a:pt x="518" y="28"/>
                  </a:lnTo>
                  <a:lnTo>
                    <a:pt x="512" y="0"/>
                  </a:lnTo>
                </a:path>
              </a:pathLst>
            </a:custGeom>
            <a:solidFill>
              <a:srgbClr val="FAF0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55" name="Freeform 10"/>
            <p:cNvSpPr>
              <a:spLocks/>
            </p:cNvSpPr>
            <p:nvPr/>
          </p:nvSpPr>
          <p:spPr bwMode="auto">
            <a:xfrm>
              <a:off x="6516291" y="2087562"/>
              <a:ext cx="991195" cy="1498600"/>
            </a:xfrm>
            <a:custGeom>
              <a:avLst/>
              <a:gdLst>
                <a:gd name="T0" fmla="*/ 2147483646 w 555"/>
                <a:gd name="T1" fmla="*/ 2147483646 h 944"/>
                <a:gd name="T2" fmla="*/ 2147483646 w 555"/>
                <a:gd name="T3" fmla="*/ 2147483646 h 944"/>
                <a:gd name="T4" fmla="*/ 2147483646 w 555"/>
                <a:gd name="T5" fmla="*/ 2147483646 h 944"/>
                <a:gd name="T6" fmla="*/ 2147483646 w 555"/>
                <a:gd name="T7" fmla="*/ 2147483646 h 944"/>
                <a:gd name="T8" fmla="*/ 2147483646 w 555"/>
                <a:gd name="T9" fmla="*/ 2147483646 h 944"/>
                <a:gd name="T10" fmla="*/ 2147483646 w 555"/>
                <a:gd name="T11" fmla="*/ 2147483646 h 944"/>
                <a:gd name="T12" fmla="*/ 2147483646 w 555"/>
                <a:gd name="T13" fmla="*/ 2147483646 h 944"/>
                <a:gd name="T14" fmla="*/ 2147483646 w 555"/>
                <a:gd name="T15" fmla="*/ 2147483646 h 944"/>
                <a:gd name="T16" fmla="*/ 2147483646 w 555"/>
                <a:gd name="T17" fmla="*/ 2147483646 h 944"/>
                <a:gd name="T18" fmla="*/ 2147483646 w 555"/>
                <a:gd name="T19" fmla="*/ 2147483646 h 944"/>
                <a:gd name="T20" fmla="*/ 2147483646 w 555"/>
                <a:gd name="T21" fmla="*/ 2147483646 h 944"/>
                <a:gd name="T22" fmla="*/ 2147483646 w 555"/>
                <a:gd name="T23" fmla="*/ 2147483646 h 944"/>
                <a:gd name="T24" fmla="*/ 2147483646 w 555"/>
                <a:gd name="T25" fmla="*/ 2147483646 h 944"/>
                <a:gd name="T26" fmla="*/ 2147483646 w 555"/>
                <a:gd name="T27" fmla="*/ 2147483646 h 944"/>
                <a:gd name="T28" fmla="*/ 2147483646 w 555"/>
                <a:gd name="T29" fmla="*/ 2147483646 h 944"/>
                <a:gd name="T30" fmla="*/ 2147483646 w 555"/>
                <a:gd name="T31" fmla="*/ 2147483646 h 944"/>
                <a:gd name="T32" fmla="*/ 2147483646 w 555"/>
                <a:gd name="T33" fmla="*/ 2147483646 h 944"/>
                <a:gd name="T34" fmla="*/ 2147483646 w 555"/>
                <a:gd name="T35" fmla="*/ 2147483646 h 944"/>
                <a:gd name="T36" fmla="*/ 2147483646 w 555"/>
                <a:gd name="T37" fmla="*/ 2147483646 h 944"/>
                <a:gd name="T38" fmla="*/ 2147483646 w 555"/>
                <a:gd name="T39" fmla="*/ 2147483646 h 944"/>
                <a:gd name="T40" fmla="*/ 2147483646 w 555"/>
                <a:gd name="T41" fmla="*/ 2147483646 h 944"/>
                <a:gd name="T42" fmla="*/ 2147483646 w 555"/>
                <a:gd name="T43" fmla="*/ 2147483646 h 944"/>
                <a:gd name="T44" fmla="*/ 2147483646 w 555"/>
                <a:gd name="T45" fmla="*/ 2147483646 h 944"/>
                <a:gd name="T46" fmla="*/ 2147483646 w 555"/>
                <a:gd name="T47" fmla="*/ 2147483646 h 944"/>
                <a:gd name="T48" fmla="*/ 2147483646 w 555"/>
                <a:gd name="T49" fmla="*/ 2147483646 h 944"/>
                <a:gd name="T50" fmla="*/ 2147483646 w 555"/>
                <a:gd name="T51" fmla="*/ 2147483646 h 944"/>
                <a:gd name="T52" fmla="*/ 2147483646 w 555"/>
                <a:gd name="T53" fmla="*/ 2147483646 h 944"/>
                <a:gd name="T54" fmla="*/ 2147483646 w 555"/>
                <a:gd name="T55" fmla="*/ 2147483646 h 944"/>
                <a:gd name="T56" fmla="*/ 2147483646 w 555"/>
                <a:gd name="T57" fmla="*/ 2147483646 h 944"/>
                <a:gd name="T58" fmla="*/ 2147483646 w 555"/>
                <a:gd name="T59" fmla="*/ 2147483646 h 944"/>
                <a:gd name="T60" fmla="*/ 2147483646 w 555"/>
                <a:gd name="T61" fmla="*/ 2147483646 h 944"/>
                <a:gd name="T62" fmla="*/ 2147483646 w 555"/>
                <a:gd name="T63" fmla="*/ 2147483646 h 944"/>
                <a:gd name="T64" fmla="*/ 2147483646 w 555"/>
                <a:gd name="T65" fmla="*/ 2147483646 h 944"/>
                <a:gd name="T66" fmla="*/ 2147483646 w 555"/>
                <a:gd name="T67" fmla="*/ 2147483646 h 944"/>
                <a:gd name="T68" fmla="*/ 2147483646 w 555"/>
                <a:gd name="T69" fmla="*/ 2147483646 h 944"/>
                <a:gd name="T70" fmla="*/ 2147483646 w 555"/>
                <a:gd name="T71" fmla="*/ 2147483646 h 944"/>
                <a:gd name="T72" fmla="*/ 2147483646 w 555"/>
                <a:gd name="T73" fmla="*/ 2147483646 h 944"/>
                <a:gd name="T74" fmla="*/ 2147483646 w 555"/>
                <a:gd name="T75" fmla="*/ 2147483646 h 944"/>
                <a:gd name="T76" fmla="*/ 2147483646 w 555"/>
                <a:gd name="T77" fmla="*/ 2147483646 h 944"/>
                <a:gd name="T78" fmla="*/ 2147483646 w 555"/>
                <a:gd name="T79" fmla="*/ 2147483646 h 944"/>
                <a:gd name="T80" fmla="*/ 2147483646 w 555"/>
                <a:gd name="T81" fmla="*/ 2147483646 h 944"/>
                <a:gd name="T82" fmla="*/ 2147483646 w 555"/>
                <a:gd name="T83" fmla="*/ 2147483646 h 944"/>
                <a:gd name="T84" fmla="*/ 2147483646 w 555"/>
                <a:gd name="T85" fmla="*/ 2147483646 h 944"/>
                <a:gd name="T86" fmla="*/ 2147483646 w 555"/>
                <a:gd name="T87" fmla="*/ 2147483646 h 944"/>
                <a:gd name="T88" fmla="*/ 2147483646 w 555"/>
                <a:gd name="T89" fmla="*/ 2147483646 h 944"/>
                <a:gd name="T90" fmla="*/ 2147483646 w 555"/>
                <a:gd name="T91" fmla="*/ 2147483646 h 944"/>
                <a:gd name="T92" fmla="*/ 2147483646 w 555"/>
                <a:gd name="T93" fmla="*/ 2147483646 h 944"/>
                <a:gd name="T94" fmla="*/ 2147483646 w 555"/>
                <a:gd name="T95" fmla="*/ 2147483646 h 944"/>
                <a:gd name="T96" fmla="*/ 2147483646 w 555"/>
                <a:gd name="T97" fmla="*/ 2147483646 h 944"/>
                <a:gd name="T98" fmla="*/ 2147483646 w 555"/>
                <a:gd name="T99" fmla="*/ 2147483646 h 944"/>
                <a:gd name="T100" fmla="*/ 2147483646 w 555"/>
                <a:gd name="T101" fmla="*/ 2147483646 h 944"/>
                <a:gd name="T102" fmla="*/ 2147483646 w 555"/>
                <a:gd name="T103" fmla="*/ 2147483646 h 944"/>
                <a:gd name="T104" fmla="*/ 2147483646 w 555"/>
                <a:gd name="T105" fmla="*/ 2147483646 h 944"/>
                <a:gd name="T106" fmla="*/ 2147483646 w 555"/>
                <a:gd name="T107" fmla="*/ 2147483646 h 944"/>
                <a:gd name="T108" fmla="*/ 2147483646 w 555"/>
                <a:gd name="T109" fmla="*/ 2147483646 h 944"/>
                <a:gd name="T110" fmla="*/ 2147483646 w 555"/>
                <a:gd name="T111" fmla="*/ 2147483646 h 944"/>
                <a:gd name="T112" fmla="*/ 2147483646 w 555"/>
                <a:gd name="T113" fmla="*/ 2147483646 h 944"/>
                <a:gd name="T114" fmla="*/ 2147483646 w 555"/>
                <a:gd name="T115" fmla="*/ 2147483646 h 94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55"/>
                <a:gd name="T175" fmla="*/ 0 h 944"/>
                <a:gd name="T176" fmla="*/ 555 w 555"/>
                <a:gd name="T177" fmla="*/ 944 h 94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55" h="944">
                  <a:moveTo>
                    <a:pt x="512" y="0"/>
                  </a:moveTo>
                  <a:lnTo>
                    <a:pt x="474" y="8"/>
                  </a:lnTo>
                  <a:lnTo>
                    <a:pt x="433" y="21"/>
                  </a:lnTo>
                  <a:lnTo>
                    <a:pt x="391" y="34"/>
                  </a:lnTo>
                  <a:lnTo>
                    <a:pt x="347" y="51"/>
                  </a:lnTo>
                  <a:lnTo>
                    <a:pt x="303" y="68"/>
                  </a:lnTo>
                  <a:lnTo>
                    <a:pt x="261" y="85"/>
                  </a:lnTo>
                  <a:lnTo>
                    <a:pt x="221" y="103"/>
                  </a:lnTo>
                  <a:lnTo>
                    <a:pt x="185" y="120"/>
                  </a:lnTo>
                  <a:lnTo>
                    <a:pt x="186" y="130"/>
                  </a:lnTo>
                  <a:lnTo>
                    <a:pt x="186" y="140"/>
                  </a:lnTo>
                  <a:lnTo>
                    <a:pt x="185" y="148"/>
                  </a:lnTo>
                  <a:lnTo>
                    <a:pt x="182" y="156"/>
                  </a:lnTo>
                  <a:lnTo>
                    <a:pt x="178" y="163"/>
                  </a:lnTo>
                  <a:lnTo>
                    <a:pt x="172" y="169"/>
                  </a:lnTo>
                  <a:lnTo>
                    <a:pt x="165" y="174"/>
                  </a:lnTo>
                  <a:lnTo>
                    <a:pt x="159" y="179"/>
                  </a:lnTo>
                  <a:lnTo>
                    <a:pt x="151" y="182"/>
                  </a:lnTo>
                  <a:lnTo>
                    <a:pt x="143" y="185"/>
                  </a:lnTo>
                  <a:lnTo>
                    <a:pt x="134" y="185"/>
                  </a:lnTo>
                  <a:lnTo>
                    <a:pt x="126" y="185"/>
                  </a:lnTo>
                  <a:lnTo>
                    <a:pt x="120" y="185"/>
                  </a:lnTo>
                  <a:lnTo>
                    <a:pt x="112" y="182"/>
                  </a:lnTo>
                  <a:lnTo>
                    <a:pt x="105" y="179"/>
                  </a:lnTo>
                  <a:lnTo>
                    <a:pt x="100" y="174"/>
                  </a:lnTo>
                  <a:lnTo>
                    <a:pt x="86" y="182"/>
                  </a:lnTo>
                  <a:lnTo>
                    <a:pt x="73" y="192"/>
                  </a:lnTo>
                  <a:lnTo>
                    <a:pt x="58" y="202"/>
                  </a:lnTo>
                  <a:lnTo>
                    <a:pt x="47" y="211"/>
                  </a:lnTo>
                  <a:lnTo>
                    <a:pt x="34" y="221"/>
                  </a:lnTo>
                  <a:lnTo>
                    <a:pt x="22" y="229"/>
                  </a:lnTo>
                  <a:lnTo>
                    <a:pt x="11" y="239"/>
                  </a:lnTo>
                  <a:lnTo>
                    <a:pt x="0" y="249"/>
                  </a:lnTo>
                  <a:lnTo>
                    <a:pt x="8" y="283"/>
                  </a:lnTo>
                  <a:lnTo>
                    <a:pt x="16" y="319"/>
                  </a:lnTo>
                  <a:lnTo>
                    <a:pt x="21" y="353"/>
                  </a:lnTo>
                  <a:lnTo>
                    <a:pt x="27" y="387"/>
                  </a:lnTo>
                  <a:lnTo>
                    <a:pt x="32" y="421"/>
                  </a:lnTo>
                  <a:lnTo>
                    <a:pt x="37" y="455"/>
                  </a:lnTo>
                  <a:lnTo>
                    <a:pt x="42" y="488"/>
                  </a:lnTo>
                  <a:lnTo>
                    <a:pt x="48" y="522"/>
                  </a:lnTo>
                  <a:lnTo>
                    <a:pt x="60" y="525"/>
                  </a:lnTo>
                  <a:lnTo>
                    <a:pt x="71" y="530"/>
                  </a:lnTo>
                  <a:lnTo>
                    <a:pt x="81" y="536"/>
                  </a:lnTo>
                  <a:lnTo>
                    <a:pt x="89" y="543"/>
                  </a:lnTo>
                  <a:lnTo>
                    <a:pt x="94" y="553"/>
                  </a:lnTo>
                  <a:lnTo>
                    <a:pt x="99" y="562"/>
                  </a:lnTo>
                  <a:lnTo>
                    <a:pt x="100" y="572"/>
                  </a:lnTo>
                  <a:lnTo>
                    <a:pt x="102" y="582"/>
                  </a:lnTo>
                  <a:lnTo>
                    <a:pt x="102" y="593"/>
                  </a:lnTo>
                  <a:lnTo>
                    <a:pt x="99" y="603"/>
                  </a:lnTo>
                  <a:lnTo>
                    <a:pt x="95" y="613"/>
                  </a:lnTo>
                  <a:lnTo>
                    <a:pt x="91" y="623"/>
                  </a:lnTo>
                  <a:lnTo>
                    <a:pt x="84" y="631"/>
                  </a:lnTo>
                  <a:lnTo>
                    <a:pt x="76" y="639"/>
                  </a:lnTo>
                  <a:lnTo>
                    <a:pt x="66" y="644"/>
                  </a:lnTo>
                  <a:lnTo>
                    <a:pt x="56" y="649"/>
                  </a:lnTo>
                  <a:lnTo>
                    <a:pt x="56" y="670"/>
                  </a:lnTo>
                  <a:lnTo>
                    <a:pt x="56" y="691"/>
                  </a:lnTo>
                  <a:lnTo>
                    <a:pt x="58" y="714"/>
                  </a:lnTo>
                  <a:lnTo>
                    <a:pt x="58" y="738"/>
                  </a:lnTo>
                  <a:lnTo>
                    <a:pt x="60" y="762"/>
                  </a:lnTo>
                  <a:lnTo>
                    <a:pt x="60" y="787"/>
                  </a:lnTo>
                  <a:lnTo>
                    <a:pt x="60" y="811"/>
                  </a:lnTo>
                  <a:lnTo>
                    <a:pt x="60" y="834"/>
                  </a:lnTo>
                  <a:lnTo>
                    <a:pt x="104" y="844"/>
                  </a:lnTo>
                  <a:lnTo>
                    <a:pt x="149" y="855"/>
                  </a:lnTo>
                  <a:lnTo>
                    <a:pt x="196" y="865"/>
                  </a:lnTo>
                  <a:lnTo>
                    <a:pt x="247" y="878"/>
                  </a:lnTo>
                  <a:lnTo>
                    <a:pt x="302" y="891"/>
                  </a:lnTo>
                  <a:lnTo>
                    <a:pt x="362" y="907"/>
                  </a:lnTo>
                  <a:lnTo>
                    <a:pt x="429" y="923"/>
                  </a:lnTo>
                  <a:lnTo>
                    <a:pt x="502" y="943"/>
                  </a:lnTo>
                  <a:lnTo>
                    <a:pt x="512" y="897"/>
                  </a:lnTo>
                  <a:lnTo>
                    <a:pt x="521" y="847"/>
                  </a:lnTo>
                  <a:lnTo>
                    <a:pt x="529" y="795"/>
                  </a:lnTo>
                  <a:lnTo>
                    <a:pt x="536" y="738"/>
                  </a:lnTo>
                  <a:lnTo>
                    <a:pt x="541" y="681"/>
                  </a:lnTo>
                  <a:lnTo>
                    <a:pt x="546" y="621"/>
                  </a:lnTo>
                  <a:lnTo>
                    <a:pt x="549" y="558"/>
                  </a:lnTo>
                  <a:lnTo>
                    <a:pt x="551" y="496"/>
                  </a:lnTo>
                  <a:lnTo>
                    <a:pt x="552" y="480"/>
                  </a:lnTo>
                  <a:lnTo>
                    <a:pt x="552" y="468"/>
                  </a:lnTo>
                  <a:lnTo>
                    <a:pt x="552" y="455"/>
                  </a:lnTo>
                  <a:lnTo>
                    <a:pt x="552" y="445"/>
                  </a:lnTo>
                  <a:lnTo>
                    <a:pt x="552" y="434"/>
                  </a:lnTo>
                  <a:lnTo>
                    <a:pt x="554" y="423"/>
                  </a:lnTo>
                  <a:lnTo>
                    <a:pt x="552" y="410"/>
                  </a:lnTo>
                  <a:lnTo>
                    <a:pt x="552" y="393"/>
                  </a:lnTo>
                  <a:lnTo>
                    <a:pt x="546" y="393"/>
                  </a:lnTo>
                  <a:lnTo>
                    <a:pt x="538" y="392"/>
                  </a:lnTo>
                  <a:lnTo>
                    <a:pt x="531" y="389"/>
                  </a:lnTo>
                  <a:lnTo>
                    <a:pt x="525" y="385"/>
                  </a:lnTo>
                  <a:lnTo>
                    <a:pt x="515" y="377"/>
                  </a:lnTo>
                  <a:lnTo>
                    <a:pt x="507" y="366"/>
                  </a:lnTo>
                  <a:lnTo>
                    <a:pt x="500" y="354"/>
                  </a:lnTo>
                  <a:lnTo>
                    <a:pt x="495" y="341"/>
                  </a:lnTo>
                  <a:lnTo>
                    <a:pt x="494" y="327"/>
                  </a:lnTo>
                  <a:lnTo>
                    <a:pt x="492" y="312"/>
                  </a:lnTo>
                  <a:lnTo>
                    <a:pt x="494" y="298"/>
                  </a:lnTo>
                  <a:lnTo>
                    <a:pt x="497" y="283"/>
                  </a:lnTo>
                  <a:lnTo>
                    <a:pt x="500" y="270"/>
                  </a:lnTo>
                  <a:lnTo>
                    <a:pt x="507" y="259"/>
                  </a:lnTo>
                  <a:lnTo>
                    <a:pt x="515" y="247"/>
                  </a:lnTo>
                  <a:lnTo>
                    <a:pt x="523" y="241"/>
                  </a:lnTo>
                  <a:lnTo>
                    <a:pt x="528" y="237"/>
                  </a:lnTo>
                  <a:lnTo>
                    <a:pt x="533" y="234"/>
                  </a:lnTo>
                  <a:lnTo>
                    <a:pt x="539" y="233"/>
                  </a:lnTo>
                  <a:lnTo>
                    <a:pt x="544" y="233"/>
                  </a:lnTo>
                  <a:lnTo>
                    <a:pt x="542" y="202"/>
                  </a:lnTo>
                  <a:lnTo>
                    <a:pt x="539" y="171"/>
                  </a:lnTo>
                  <a:lnTo>
                    <a:pt x="536" y="142"/>
                  </a:lnTo>
                  <a:lnTo>
                    <a:pt x="533" y="112"/>
                  </a:lnTo>
                  <a:lnTo>
                    <a:pt x="528" y="85"/>
                  </a:lnTo>
                  <a:lnTo>
                    <a:pt x="523" y="55"/>
                  </a:lnTo>
                  <a:lnTo>
                    <a:pt x="518" y="28"/>
                  </a:lnTo>
                  <a:lnTo>
                    <a:pt x="512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56" name="Freeform 11"/>
            <p:cNvSpPr>
              <a:spLocks/>
            </p:cNvSpPr>
            <p:nvPr/>
          </p:nvSpPr>
          <p:spPr bwMode="auto">
            <a:xfrm>
              <a:off x="7394972" y="2087562"/>
              <a:ext cx="369689" cy="1498600"/>
            </a:xfrm>
            <a:custGeom>
              <a:avLst/>
              <a:gdLst>
                <a:gd name="T0" fmla="*/ 2147483646 w 207"/>
                <a:gd name="T1" fmla="*/ 2147483646 h 944"/>
                <a:gd name="T2" fmla="*/ 2147483646 w 207"/>
                <a:gd name="T3" fmla="*/ 2147483646 h 944"/>
                <a:gd name="T4" fmla="*/ 2147483646 w 207"/>
                <a:gd name="T5" fmla="*/ 2147483646 h 944"/>
                <a:gd name="T6" fmla="*/ 2147483646 w 207"/>
                <a:gd name="T7" fmla="*/ 2147483646 h 944"/>
                <a:gd name="T8" fmla="*/ 2147483646 w 207"/>
                <a:gd name="T9" fmla="*/ 2147483646 h 944"/>
                <a:gd name="T10" fmla="*/ 2147483646 w 207"/>
                <a:gd name="T11" fmla="*/ 2147483646 h 944"/>
                <a:gd name="T12" fmla="*/ 2147483646 w 207"/>
                <a:gd name="T13" fmla="*/ 2147483646 h 944"/>
                <a:gd name="T14" fmla="*/ 2147483646 w 207"/>
                <a:gd name="T15" fmla="*/ 2147483646 h 944"/>
                <a:gd name="T16" fmla="*/ 2147483646 w 207"/>
                <a:gd name="T17" fmla="*/ 2147483646 h 944"/>
                <a:gd name="T18" fmla="*/ 2147483646 w 207"/>
                <a:gd name="T19" fmla="*/ 2147483646 h 944"/>
                <a:gd name="T20" fmla="*/ 2147483646 w 207"/>
                <a:gd name="T21" fmla="*/ 2147483646 h 944"/>
                <a:gd name="T22" fmla="*/ 2147483646 w 207"/>
                <a:gd name="T23" fmla="*/ 2147483646 h 944"/>
                <a:gd name="T24" fmla="*/ 2147483646 w 207"/>
                <a:gd name="T25" fmla="*/ 2147483646 h 944"/>
                <a:gd name="T26" fmla="*/ 2147483646 w 207"/>
                <a:gd name="T27" fmla="*/ 2147483646 h 944"/>
                <a:gd name="T28" fmla="*/ 2147483646 w 207"/>
                <a:gd name="T29" fmla="*/ 2147483646 h 944"/>
                <a:gd name="T30" fmla="*/ 2147483646 w 207"/>
                <a:gd name="T31" fmla="*/ 2147483646 h 944"/>
                <a:gd name="T32" fmla="*/ 2147483646 w 207"/>
                <a:gd name="T33" fmla="*/ 2147483646 h 944"/>
                <a:gd name="T34" fmla="*/ 2147483646 w 207"/>
                <a:gd name="T35" fmla="*/ 2147483646 h 944"/>
                <a:gd name="T36" fmla="*/ 2147483646 w 207"/>
                <a:gd name="T37" fmla="*/ 2147483646 h 944"/>
                <a:gd name="T38" fmla="*/ 2147483646 w 207"/>
                <a:gd name="T39" fmla="*/ 2147483646 h 944"/>
                <a:gd name="T40" fmla="*/ 2147483646 w 207"/>
                <a:gd name="T41" fmla="*/ 2147483646 h 944"/>
                <a:gd name="T42" fmla="*/ 2147483646 w 207"/>
                <a:gd name="T43" fmla="*/ 2147483646 h 944"/>
                <a:gd name="T44" fmla="*/ 2147483646 w 207"/>
                <a:gd name="T45" fmla="*/ 2147483646 h 944"/>
                <a:gd name="T46" fmla="*/ 2147483646 w 207"/>
                <a:gd name="T47" fmla="*/ 2147483646 h 944"/>
                <a:gd name="T48" fmla="*/ 2147483646 w 207"/>
                <a:gd name="T49" fmla="*/ 2147483646 h 944"/>
                <a:gd name="T50" fmla="*/ 2147483646 w 207"/>
                <a:gd name="T51" fmla="*/ 2147483646 h 944"/>
                <a:gd name="T52" fmla="*/ 2147483646 w 207"/>
                <a:gd name="T53" fmla="*/ 2147483646 h 944"/>
                <a:gd name="T54" fmla="*/ 2147483646 w 207"/>
                <a:gd name="T55" fmla="*/ 2147483646 h 944"/>
                <a:gd name="T56" fmla="*/ 2147483646 w 207"/>
                <a:gd name="T57" fmla="*/ 2147483646 h 944"/>
                <a:gd name="T58" fmla="*/ 2147483646 w 207"/>
                <a:gd name="T59" fmla="*/ 2147483646 h 944"/>
                <a:gd name="T60" fmla="*/ 2147483646 w 207"/>
                <a:gd name="T61" fmla="*/ 2147483646 h 944"/>
                <a:gd name="T62" fmla="*/ 2147483646 w 207"/>
                <a:gd name="T63" fmla="*/ 2147483646 h 944"/>
                <a:gd name="T64" fmla="*/ 2147483646 w 207"/>
                <a:gd name="T65" fmla="*/ 2147483646 h 944"/>
                <a:gd name="T66" fmla="*/ 2147483646 w 207"/>
                <a:gd name="T67" fmla="*/ 2147483646 h 944"/>
                <a:gd name="T68" fmla="*/ 2147483646 w 207"/>
                <a:gd name="T69" fmla="*/ 2147483646 h 944"/>
                <a:gd name="T70" fmla="*/ 2147483646 w 207"/>
                <a:gd name="T71" fmla="*/ 2147483646 h 944"/>
                <a:gd name="T72" fmla="*/ 2147483646 w 207"/>
                <a:gd name="T73" fmla="*/ 2147483646 h 944"/>
                <a:gd name="T74" fmla="*/ 2147483646 w 207"/>
                <a:gd name="T75" fmla="*/ 2147483646 h 944"/>
                <a:gd name="T76" fmla="*/ 2147483646 w 207"/>
                <a:gd name="T77" fmla="*/ 2147483646 h 944"/>
                <a:gd name="T78" fmla="*/ 2147483646 w 207"/>
                <a:gd name="T79" fmla="*/ 2147483646 h 944"/>
                <a:gd name="T80" fmla="*/ 2147483646 w 207"/>
                <a:gd name="T81" fmla="*/ 2147483646 h 944"/>
                <a:gd name="T82" fmla="*/ 2147483646 w 207"/>
                <a:gd name="T83" fmla="*/ 2147483646 h 944"/>
                <a:gd name="T84" fmla="*/ 2147483646 w 207"/>
                <a:gd name="T85" fmla="*/ 2147483646 h 944"/>
                <a:gd name="T86" fmla="*/ 2147483646 w 207"/>
                <a:gd name="T87" fmla="*/ 2147483646 h 944"/>
                <a:gd name="T88" fmla="*/ 2147483646 w 207"/>
                <a:gd name="T89" fmla="*/ 2147483646 h 944"/>
                <a:gd name="T90" fmla="*/ 2147483646 w 207"/>
                <a:gd name="T91" fmla="*/ 2147483646 h 94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07"/>
                <a:gd name="T139" fmla="*/ 0 h 944"/>
                <a:gd name="T140" fmla="*/ 207 w 207"/>
                <a:gd name="T141" fmla="*/ 944 h 94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07" h="944">
                  <a:moveTo>
                    <a:pt x="20" y="0"/>
                  </a:moveTo>
                  <a:lnTo>
                    <a:pt x="49" y="21"/>
                  </a:lnTo>
                  <a:lnTo>
                    <a:pt x="70" y="41"/>
                  </a:lnTo>
                  <a:lnTo>
                    <a:pt x="89" y="57"/>
                  </a:lnTo>
                  <a:lnTo>
                    <a:pt x="106" y="75"/>
                  </a:lnTo>
                  <a:lnTo>
                    <a:pt x="124" y="94"/>
                  </a:lnTo>
                  <a:lnTo>
                    <a:pt x="145" y="117"/>
                  </a:lnTo>
                  <a:lnTo>
                    <a:pt x="172" y="148"/>
                  </a:lnTo>
                  <a:lnTo>
                    <a:pt x="206" y="185"/>
                  </a:lnTo>
                  <a:lnTo>
                    <a:pt x="206" y="231"/>
                  </a:lnTo>
                  <a:lnTo>
                    <a:pt x="205" y="276"/>
                  </a:lnTo>
                  <a:lnTo>
                    <a:pt x="203" y="324"/>
                  </a:lnTo>
                  <a:lnTo>
                    <a:pt x="202" y="369"/>
                  </a:lnTo>
                  <a:lnTo>
                    <a:pt x="198" y="415"/>
                  </a:lnTo>
                  <a:lnTo>
                    <a:pt x="195" y="458"/>
                  </a:lnTo>
                  <a:lnTo>
                    <a:pt x="192" y="502"/>
                  </a:lnTo>
                  <a:lnTo>
                    <a:pt x="187" y="543"/>
                  </a:lnTo>
                  <a:lnTo>
                    <a:pt x="180" y="546"/>
                  </a:lnTo>
                  <a:lnTo>
                    <a:pt x="174" y="551"/>
                  </a:lnTo>
                  <a:lnTo>
                    <a:pt x="169" y="556"/>
                  </a:lnTo>
                  <a:lnTo>
                    <a:pt x="164" y="561"/>
                  </a:lnTo>
                  <a:lnTo>
                    <a:pt x="161" y="567"/>
                  </a:lnTo>
                  <a:lnTo>
                    <a:pt x="158" y="574"/>
                  </a:lnTo>
                  <a:lnTo>
                    <a:pt x="156" y="580"/>
                  </a:lnTo>
                  <a:lnTo>
                    <a:pt x="156" y="587"/>
                  </a:lnTo>
                  <a:lnTo>
                    <a:pt x="154" y="593"/>
                  </a:lnTo>
                  <a:lnTo>
                    <a:pt x="156" y="601"/>
                  </a:lnTo>
                  <a:lnTo>
                    <a:pt x="158" y="608"/>
                  </a:lnTo>
                  <a:lnTo>
                    <a:pt x="159" y="614"/>
                  </a:lnTo>
                  <a:lnTo>
                    <a:pt x="163" y="621"/>
                  </a:lnTo>
                  <a:lnTo>
                    <a:pt x="167" y="627"/>
                  </a:lnTo>
                  <a:lnTo>
                    <a:pt x="172" y="634"/>
                  </a:lnTo>
                  <a:lnTo>
                    <a:pt x="179" y="639"/>
                  </a:lnTo>
                  <a:lnTo>
                    <a:pt x="179" y="665"/>
                  </a:lnTo>
                  <a:lnTo>
                    <a:pt x="177" y="692"/>
                  </a:lnTo>
                  <a:lnTo>
                    <a:pt x="176" y="723"/>
                  </a:lnTo>
                  <a:lnTo>
                    <a:pt x="174" y="754"/>
                  </a:lnTo>
                  <a:lnTo>
                    <a:pt x="172" y="785"/>
                  </a:lnTo>
                  <a:lnTo>
                    <a:pt x="171" y="816"/>
                  </a:lnTo>
                  <a:lnTo>
                    <a:pt x="169" y="845"/>
                  </a:lnTo>
                  <a:lnTo>
                    <a:pt x="169" y="871"/>
                  </a:lnTo>
                  <a:lnTo>
                    <a:pt x="150" y="883"/>
                  </a:lnTo>
                  <a:lnTo>
                    <a:pt x="132" y="892"/>
                  </a:lnTo>
                  <a:lnTo>
                    <a:pt x="112" y="902"/>
                  </a:lnTo>
                  <a:lnTo>
                    <a:pt x="93" y="910"/>
                  </a:lnTo>
                  <a:lnTo>
                    <a:pt x="73" y="920"/>
                  </a:lnTo>
                  <a:lnTo>
                    <a:pt x="52" y="928"/>
                  </a:lnTo>
                  <a:lnTo>
                    <a:pt x="31" y="936"/>
                  </a:lnTo>
                  <a:lnTo>
                    <a:pt x="10" y="943"/>
                  </a:lnTo>
                  <a:lnTo>
                    <a:pt x="21" y="886"/>
                  </a:lnTo>
                  <a:lnTo>
                    <a:pt x="31" y="827"/>
                  </a:lnTo>
                  <a:lnTo>
                    <a:pt x="39" y="769"/>
                  </a:lnTo>
                  <a:lnTo>
                    <a:pt x="47" y="707"/>
                  </a:lnTo>
                  <a:lnTo>
                    <a:pt x="52" y="645"/>
                  </a:lnTo>
                  <a:lnTo>
                    <a:pt x="57" y="584"/>
                  </a:lnTo>
                  <a:lnTo>
                    <a:pt x="59" y="522"/>
                  </a:lnTo>
                  <a:lnTo>
                    <a:pt x="60" y="460"/>
                  </a:lnTo>
                  <a:lnTo>
                    <a:pt x="60" y="447"/>
                  </a:lnTo>
                  <a:lnTo>
                    <a:pt x="60" y="437"/>
                  </a:lnTo>
                  <a:lnTo>
                    <a:pt x="62" y="431"/>
                  </a:lnTo>
                  <a:lnTo>
                    <a:pt x="62" y="426"/>
                  </a:lnTo>
                  <a:lnTo>
                    <a:pt x="62" y="421"/>
                  </a:lnTo>
                  <a:lnTo>
                    <a:pt x="62" y="416"/>
                  </a:lnTo>
                  <a:lnTo>
                    <a:pt x="62" y="406"/>
                  </a:lnTo>
                  <a:lnTo>
                    <a:pt x="60" y="393"/>
                  </a:lnTo>
                  <a:lnTo>
                    <a:pt x="54" y="393"/>
                  </a:lnTo>
                  <a:lnTo>
                    <a:pt x="47" y="392"/>
                  </a:lnTo>
                  <a:lnTo>
                    <a:pt x="41" y="390"/>
                  </a:lnTo>
                  <a:lnTo>
                    <a:pt x="34" y="387"/>
                  </a:lnTo>
                  <a:lnTo>
                    <a:pt x="24" y="379"/>
                  </a:lnTo>
                  <a:lnTo>
                    <a:pt x="15" y="369"/>
                  </a:lnTo>
                  <a:lnTo>
                    <a:pt x="8" y="356"/>
                  </a:lnTo>
                  <a:lnTo>
                    <a:pt x="5" y="343"/>
                  </a:lnTo>
                  <a:lnTo>
                    <a:pt x="2" y="330"/>
                  </a:lnTo>
                  <a:lnTo>
                    <a:pt x="0" y="315"/>
                  </a:lnTo>
                  <a:lnTo>
                    <a:pt x="2" y="301"/>
                  </a:lnTo>
                  <a:lnTo>
                    <a:pt x="3" y="286"/>
                  </a:lnTo>
                  <a:lnTo>
                    <a:pt x="8" y="273"/>
                  </a:lnTo>
                  <a:lnTo>
                    <a:pt x="13" y="260"/>
                  </a:lnTo>
                  <a:lnTo>
                    <a:pt x="21" y="250"/>
                  </a:lnTo>
                  <a:lnTo>
                    <a:pt x="31" y="241"/>
                  </a:lnTo>
                  <a:lnTo>
                    <a:pt x="36" y="237"/>
                  </a:lnTo>
                  <a:lnTo>
                    <a:pt x="41" y="236"/>
                  </a:lnTo>
                  <a:lnTo>
                    <a:pt x="47" y="233"/>
                  </a:lnTo>
                  <a:lnTo>
                    <a:pt x="54" y="233"/>
                  </a:lnTo>
                  <a:lnTo>
                    <a:pt x="50" y="203"/>
                  </a:lnTo>
                  <a:lnTo>
                    <a:pt x="47" y="172"/>
                  </a:lnTo>
                  <a:lnTo>
                    <a:pt x="44" y="142"/>
                  </a:lnTo>
                  <a:lnTo>
                    <a:pt x="39" y="112"/>
                  </a:lnTo>
                  <a:lnTo>
                    <a:pt x="36" y="83"/>
                  </a:lnTo>
                  <a:lnTo>
                    <a:pt x="31" y="54"/>
                  </a:lnTo>
                  <a:lnTo>
                    <a:pt x="24" y="26"/>
                  </a:lnTo>
                  <a:lnTo>
                    <a:pt x="20" y="0"/>
                  </a:lnTo>
                </a:path>
              </a:pathLst>
            </a:custGeom>
            <a:solidFill>
              <a:srgbClr val="CC9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57" name="Freeform 12"/>
            <p:cNvSpPr>
              <a:spLocks/>
            </p:cNvSpPr>
            <p:nvPr/>
          </p:nvSpPr>
          <p:spPr bwMode="auto">
            <a:xfrm>
              <a:off x="7394972" y="2087562"/>
              <a:ext cx="369689" cy="1498600"/>
            </a:xfrm>
            <a:custGeom>
              <a:avLst/>
              <a:gdLst>
                <a:gd name="T0" fmla="*/ 2147483646 w 207"/>
                <a:gd name="T1" fmla="*/ 2147483646 h 944"/>
                <a:gd name="T2" fmla="*/ 2147483646 w 207"/>
                <a:gd name="T3" fmla="*/ 2147483646 h 944"/>
                <a:gd name="T4" fmla="*/ 2147483646 w 207"/>
                <a:gd name="T5" fmla="*/ 2147483646 h 944"/>
                <a:gd name="T6" fmla="*/ 2147483646 w 207"/>
                <a:gd name="T7" fmla="*/ 2147483646 h 944"/>
                <a:gd name="T8" fmla="*/ 2147483646 w 207"/>
                <a:gd name="T9" fmla="*/ 2147483646 h 944"/>
                <a:gd name="T10" fmla="*/ 2147483646 w 207"/>
                <a:gd name="T11" fmla="*/ 2147483646 h 944"/>
                <a:gd name="T12" fmla="*/ 2147483646 w 207"/>
                <a:gd name="T13" fmla="*/ 2147483646 h 944"/>
                <a:gd name="T14" fmla="*/ 2147483646 w 207"/>
                <a:gd name="T15" fmla="*/ 2147483646 h 944"/>
                <a:gd name="T16" fmla="*/ 2147483646 w 207"/>
                <a:gd name="T17" fmla="*/ 2147483646 h 944"/>
                <a:gd name="T18" fmla="*/ 2147483646 w 207"/>
                <a:gd name="T19" fmla="*/ 2147483646 h 944"/>
                <a:gd name="T20" fmla="*/ 2147483646 w 207"/>
                <a:gd name="T21" fmla="*/ 2147483646 h 944"/>
                <a:gd name="T22" fmla="*/ 2147483646 w 207"/>
                <a:gd name="T23" fmla="*/ 2147483646 h 944"/>
                <a:gd name="T24" fmla="*/ 2147483646 w 207"/>
                <a:gd name="T25" fmla="*/ 2147483646 h 944"/>
                <a:gd name="T26" fmla="*/ 2147483646 w 207"/>
                <a:gd name="T27" fmla="*/ 2147483646 h 944"/>
                <a:gd name="T28" fmla="*/ 2147483646 w 207"/>
                <a:gd name="T29" fmla="*/ 2147483646 h 944"/>
                <a:gd name="T30" fmla="*/ 2147483646 w 207"/>
                <a:gd name="T31" fmla="*/ 2147483646 h 944"/>
                <a:gd name="T32" fmla="*/ 2147483646 w 207"/>
                <a:gd name="T33" fmla="*/ 2147483646 h 944"/>
                <a:gd name="T34" fmla="*/ 2147483646 w 207"/>
                <a:gd name="T35" fmla="*/ 2147483646 h 944"/>
                <a:gd name="T36" fmla="*/ 2147483646 w 207"/>
                <a:gd name="T37" fmla="*/ 2147483646 h 944"/>
                <a:gd name="T38" fmla="*/ 2147483646 w 207"/>
                <a:gd name="T39" fmla="*/ 2147483646 h 944"/>
                <a:gd name="T40" fmla="*/ 2147483646 w 207"/>
                <a:gd name="T41" fmla="*/ 2147483646 h 944"/>
                <a:gd name="T42" fmla="*/ 2147483646 w 207"/>
                <a:gd name="T43" fmla="*/ 2147483646 h 944"/>
                <a:gd name="T44" fmla="*/ 2147483646 w 207"/>
                <a:gd name="T45" fmla="*/ 2147483646 h 944"/>
                <a:gd name="T46" fmla="*/ 2147483646 w 207"/>
                <a:gd name="T47" fmla="*/ 2147483646 h 944"/>
                <a:gd name="T48" fmla="*/ 2147483646 w 207"/>
                <a:gd name="T49" fmla="*/ 2147483646 h 944"/>
                <a:gd name="T50" fmla="*/ 2147483646 w 207"/>
                <a:gd name="T51" fmla="*/ 2147483646 h 944"/>
                <a:gd name="T52" fmla="*/ 2147483646 w 207"/>
                <a:gd name="T53" fmla="*/ 2147483646 h 944"/>
                <a:gd name="T54" fmla="*/ 2147483646 w 207"/>
                <a:gd name="T55" fmla="*/ 2147483646 h 944"/>
                <a:gd name="T56" fmla="*/ 2147483646 w 207"/>
                <a:gd name="T57" fmla="*/ 2147483646 h 944"/>
                <a:gd name="T58" fmla="*/ 2147483646 w 207"/>
                <a:gd name="T59" fmla="*/ 2147483646 h 944"/>
                <a:gd name="T60" fmla="*/ 2147483646 w 207"/>
                <a:gd name="T61" fmla="*/ 2147483646 h 944"/>
                <a:gd name="T62" fmla="*/ 2147483646 w 207"/>
                <a:gd name="T63" fmla="*/ 2147483646 h 944"/>
                <a:gd name="T64" fmla="*/ 2147483646 w 207"/>
                <a:gd name="T65" fmla="*/ 2147483646 h 944"/>
                <a:gd name="T66" fmla="*/ 2147483646 w 207"/>
                <a:gd name="T67" fmla="*/ 2147483646 h 944"/>
                <a:gd name="T68" fmla="*/ 2147483646 w 207"/>
                <a:gd name="T69" fmla="*/ 2147483646 h 944"/>
                <a:gd name="T70" fmla="*/ 2147483646 w 207"/>
                <a:gd name="T71" fmla="*/ 2147483646 h 944"/>
                <a:gd name="T72" fmla="*/ 2147483646 w 207"/>
                <a:gd name="T73" fmla="*/ 2147483646 h 944"/>
                <a:gd name="T74" fmla="*/ 2147483646 w 207"/>
                <a:gd name="T75" fmla="*/ 2147483646 h 944"/>
                <a:gd name="T76" fmla="*/ 2147483646 w 207"/>
                <a:gd name="T77" fmla="*/ 2147483646 h 944"/>
                <a:gd name="T78" fmla="*/ 2147483646 w 207"/>
                <a:gd name="T79" fmla="*/ 2147483646 h 944"/>
                <a:gd name="T80" fmla="*/ 2147483646 w 207"/>
                <a:gd name="T81" fmla="*/ 2147483646 h 944"/>
                <a:gd name="T82" fmla="*/ 2147483646 w 207"/>
                <a:gd name="T83" fmla="*/ 2147483646 h 944"/>
                <a:gd name="T84" fmla="*/ 2147483646 w 207"/>
                <a:gd name="T85" fmla="*/ 2147483646 h 944"/>
                <a:gd name="T86" fmla="*/ 2147483646 w 207"/>
                <a:gd name="T87" fmla="*/ 2147483646 h 944"/>
                <a:gd name="T88" fmla="*/ 2147483646 w 207"/>
                <a:gd name="T89" fmla="*/ 2147483646 h 944"/>
                <a:gd name="T90" fmla="*/ 2147483646 w 207"/>
                <a:gd name="T91" fmla="*/ 2147483646 h 94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07"/>
                <a:gd name="T139" fmla="*/ 0 h 944"/>
                <a:gd name="T140" fmla="*/ 207 w 207"/>
                <a:gd name="T141" fmla="*/ 944 h 94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07" h="944">
                  <a:moveTo>
                    <a:pt x="20" y="0"/>
                  </a:moveTo>
                  <a:lnTo>
                    <a:pt x="49" y="21"/>
                  </a:lnTo>
                  <a:lnTo>
                    <a:pt x="70" y="41"/>
                  </a:lnTo>
                  <a:lnTo>
                    <a:pt x="89" y="57"/>
                  </a:lnTo>
                  <a:lnTo>
                    <a:pt x="106" y="75"/>
                  </a:lnTo>
                  <a:lnTo>
                    <a:pt x="124" y="94"/>
                  </a:lnTo>
                  <a:lnTo>
                    <a:pt x="145" y="117"/>
                  </a:lnTo>
                  <a:lnTo>
                    <a:pt x="172" y="148"/>
                  </a:lnTo>
                  <a:lnTo>
                    <a:pt x="206" y="185"/>
                  </a:lnTo>
                  <a:lnTo>
                    <a:pt x="206" y="231"/>
                  </a:lnTo>
                  <a:lnTo>
                    <a:pt x="205" y="276"/>
                  </a:lnTo>
                  <a:lnTo>
                    <a:pt x="203" y="324"/>
                  </a:lnTo>
                  <a:lnTo>
                    <a:pt x="202" y="369"/>
                  </a:lnTo>
                  <a:lnTo>
                    <a:pt x="198" y="415"/>
                  </a:lnTo>
                  <a:lnTo>
                    <a:pt x="195" y="458"/>
                  </a:lnTo>
                  <a:lnTo>
                    <a:pt x="192" y="502"/>
                  </a:lnTo>
                  <a:lnTo>
                    <a:pt x="187" y="543"/>
                  </a:lnTo>
                  <a:lnTo>
                    <a:pt x="180" y="546"/>
                  </a:lnTo>
                  <a:lnTo>
                    <a:pt x="174" y="551"/>
                  </a:lnTo>
                  <a:lnTo>
                    <a:pt x="169" y="556"/>
                  </a:lnTo>
                  <a:lnTo>
                    <a:pt x="164" y="561"/>
                  </a:lnTo>
                  <a:lnTo>
                    <a:pt x="161" y="567"/>
                  </a:lnTo>
                  <a:lnTo>
                    <a:pt x="158" y="574"/>
                  </a:lnTo>
                  <a:lnTo>
                    <a:pt x="156" y="580"/>
                  </a:lnTo>
                  <a:lnTo>
                    <a:pt x="156" y="587"/>
                  </a:lnTo>
                  <a:lnTo>
                    <a:pt x="154" y="593"/>
                  </a:lnTo>
                  <a:lnTo>
                    <a:pt x="156" y="601"/>
                  </a:lnTo>
                  <a:lnTo>
                    <a:pt x="158" y="608"/>
                  </a:lnTo>
                  <a:lnTo>
                    <a:pt x="159" y="614"/>
                  </a:lnTo>
                  <a:lnTo>
                    <a:pt x="163" y="621"/>
                  </a:lnTo>
                  <a:lnTo>
                    <a:pt x="167" y="627"/>
                  </a:lnTo>
                  <a:lnTo>
                    <a:pt x="172" y="634"/>
                  </a:lnTo>
                  <a:lnTo>
                    <a:pt x="179" y="639"/>
                  </a:lnTo>
                  <a:lnTo>
                    <a:pt x="179" y="665"/>
                  </a:lnTo>
                  <a:lnTo>
                    <a:pt x="177" y="692"/>
                  </a:lnTo>
                  <a:lnTo>
                    <a:pt x="176" y="723"/>
                  </a:lnTo>
                  <a:lnTo>
                    <a:pt x="174" y="754"/>
                  </a:lnTo>
                  <a:lnTo>
                    <a:pt x="172" y="785"/>
                  </a:lnTo>
                  <a:lnTo>
                    <a:pt x="171" y="816"/>
                  </a:lnTo>
                  <a:lnTo>
                    <a:pt x="169" y="845"/>
                  </a:lnTo>
                  <a:lnTo>
                    <a:pt x="169" y="871"/>
                  </a:lnTo>
                  <a:lnTo>
                    <a:pt x="150" y="883"/>
                  </a:lnTo>
                  <a:lnTo>
                    <a:pt x="132" y="892"/>
                  </a:lnTo>
                  <a:lnTo>
                    <a:pt x="112" y="902"/>
                  </a:lnTo>
                  <a:lnTo>
                    <a:pt x="93" y="910"/>
                  </a:lnTo>
                  <a:lnTo>
                    <a:pt x="73" y="920"/>
                  </a:lnTo>
                  <a:lnTo>
                    <a:pt x="52" y="928"/>
                  </a:lnTo>
                  <a:lnTo>
                    <a:pt x="31" y="936"/>
                  </a:lnTo>
                  <a:lnTo>
                    <a:pt x="10" y="943"/>
                  </a:lnTo>
                  <a:lnTo>
                    <a:pt x="21" y="886"/>
                  </a:lnTo>
                  <a:lnTo>
                    <a:pt x="31" y="827"/>
                  </a:lnTo>
                  <a:lnTo>
                    <a:pt x="39" y="769"/>
                  </a:lnTo>
                  <a:lnTo>
                    <a:pt x="47" y="707"/>
                  </a:lnTo>
                  <a:lnTo>
                    <a:pt x="52" y="645"/>
                  </a:lnTo>
                  <a:lnTo>
                    <a:pt x="57" y="584"/>
                  </a:lnTo>
                  <a:lnTo>
                    <a:pt x="59" y="522"/>
                  </a:lnTo>
                  <a:lnTo>
                    <a:pt x="60" y="460"/>
                  </a:lnTo>
                  <a:lnTo>
                    <a:pt x="60" y="447"/>
                  </a:lnTo>
                  <a:lnTo>
                    <a:pt x="60" y="437"/>
                  </a:lnTo>
                  <a:lnTo>
                    <a:pt x="62" y="431"/>
                  </a:lnTo>
                  <a:lnTo>
                    <a:pt x="62" y="426"/>
                  </a:lnTo>
                  <a:lnTo>
                    <a:pt x="62" y="421"/>
                  </a:lnTo>
                  <a:lnTo>
                    <a:pt x="62" y="416"/>
                  </a:lnTo>
                  <a:lnTo>
                    <a:pt x="62" y="406"/>
                  </a:lnTo>
                  <a:lnTo>
                    <a:pt x="60" y="393"/>
                  </a:lnTo>
                  <a:lnTo>
                    <a:pt x="54" y="393"/>
                  </a:lnTo>
                  <a:lnTo>
                    <a:pt x="47" y="392"/>
                  </a:lnTo>
                  <a:lnTo>
                    <a:pt x="41" y="390"/>
                  </a:lnTo>
                  <a:lnTo>
                    <a:pt x="34" y="387"/>
                  </a:lnTo>
                  <a:lnTo>
                    <a:pt x="24" y="379"/>
                  </a:lnTo>
                  <a:lnTo>
                    <a:pt x="15" y="369"/>
                  </a:lnTo>
                  <a:lnTo>
                    <a:pt x="8" y="356"/>
                  </a:lnTo>
                  <a:lnTo>
                    <a:pt x="5" y="343"/>
                  </a:lnTo>
                  <a:lnTo>
                    <a:pt x="2" y="330"/>
                  </a:lnTo>
                  <a:lnTo>
                    <a:pt x="0" y="315"/>
                  </a:lnTo>
                  <a:lnTo>
                    <a:pt x="2" y="301"/>
                  </a:lnTo>
                  <a:lnTo>
                    <a:pt x="3" y="286"/>
                  </a:lnTo>
                  <a:lnTo>
                    <a:pt x="8" y="273"/>
                  </a:lnTo>
                  <a:lnTo>
                    <a:pt x="13" y="260"/>
                  </a:lnTo>
                  <a:lnTo>
                    <a:pt x="21" y="250"/>
                  </a:lnTo>
                  <a:lnTo>
                    <a:pt x="31" y="241"/>
                  </a:lnTo>
                  <a:lnTo>
                    <a:pt x="36" y="237"/>
                  </a:lnTo>
                  <a:lnTo>
                    <a:pt x="41" y="236"/>
                  </a:lnTo>
                  <a:lnTo>
                    <a:pt x="47" y="233"/>
                  </a:lnTo>
                  <a:lnTo>
                    <a:pt x="54" y="233"/>
                  </a:lnTo>
                  <a:lnTo>
                    <a:pt x="50" y="203"/>
                  </a:lnTo>
                  <a:lnTo>
                    <a:pt x="47" y="172"/>
                  </a:lnTo>
                  <a:lnTo>
                    <a:pt x="44" y="142"/>
                  </a:lnTo>
                  <a:lnTo>
                    <a:pt x="39" y="112"/>
                  </a:lnTo>
                  <a:lnTo>
                    <a:pt x="36" y="83"/>
                  </a:lnTo>
                  <a:lnTo>
                    <a:pt x="31" y="54"/>
                  </a:lnTo>
                  <a:lnTo>
                    <a:pt x="24" y="26"/>
                  </a:lnTo>
                  <a:lnTo>
                    <a:pt x="2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58" name="Freeform 13"/>
            <p:cNvSpPr>
              <a:spLocks/>
            </p:cNvSpPr>
            <p:nvPr/>
          </p:nvSpPr>
          <p:spPr bwMode="auto">
            <a:xfrm>
              <a:off x="7087791" y="2867025"/>
              <a:ext cx="183951" cy="228600"/>
            </a:xfrm>
            <a:custGeom>
              <a:avLst/>
              <a:gdLst>
                <a:gd name="T0" fmla="*/ 2147483646 w 103"/>
                <a:gd name="T1" fmla="*/ 0 h 144"/>
                <a:gd name="T2" fmla="*/ 2147483646 w 103"/>
                <a:gd name="T3" fmla="*/ 2147483646 h 144"/>
                <a:gd name="T4" fmla="*/ 2147483646 w 103"/>
                <a:gd name="T5" fmla="*/ 2147483646 h 144"/>
                <a:gd name="T6" fmla="*/ 2147483646 w 103"/>
                <a:gd name="T7" fmla="*/ 2147483646 h 144"/>
                <a:gd name="T8" fmla="*/ 2147483646 w 103"/>
                <a:gd name="T9" fmla="*/ 2147483646 h 144"/>
                <a:gd name="T10" fmla="*/ 2147483646 w 103"/>
                <a:gd name="T11" fmla="*/ 2147483646 h 144"/>
                <a:gd name="T12" fmla="*/ 2147483646 w 103"/>
                <a:gd name="T13" fmla="*/ 2147483646 h 144"/>
                <a:gd name="T14" fmla="*/ 2147483646 w 103"/>
                <a:gd name="T15" fmla="*/ 2147483646 h 144"/>
                <a:gd name="T16" fmla="*/ 0 w 103"/>
                <a:gd name="T17" fmla="*/ 2147483646 h 144"/>
                <a:gd name="T18" fmla="*/ 2147483646 w 103"/>
                <a:gd name="T19" fmla="*/ 2147483646 h 144"/>
                <a:gd name="T20" fmla="*/ 2147483646 w 103"/>
                <a:gd name="T21" fmla="*/ 2147483646 h 144"/>
                <a:gd name="T22" fmla="*/ 2147483646 w 103"/>
                <a:gd name="T23" fmla="*/ 2147483646 h 144"/>
                <a:gd name="T24" fmla="*/ 2147483646 w 103"/>
                <a:gd name="T25" fmla="*/ 2147483646 h 144"/>
                <a:gd name="T26" fmla="*/ 2147483646 w 103"/>
                <a:gd name="T27" fmla="*/ 2147483646 h 144"/>
                <a:gd name="T28" fmla="*/ 2147483646 w 103"/>
                <a:gd name="T29" fmla="*/ 2147483646 h 144"/>
                <a:gd name="T30" fmla="*/ 2147483646 w 103"/>
                <a:gd name="T31" fmla="*/ 2147483646 h 144"/>
                <a:gd name="T32" fmla="*/ 2147483646 w 103"/>
                <a:gd name="T33" fmla="*/ 2147483646 h 144"/>
                <a:gd name="T34" fmla="*/ 2147483646 w 103"/>
                <a:gd name="T35" fmla="*/ 2147483646 h 144"/>
                <a:gd name="T36" fmla="*/ 2147483646 w 103"/>
                <a:gd name="T37" fmla="*/ 2147483646 h 144"/>
                <a:gd name="T38" fmla="*/ 2147483646 w 103"/>
                <a:gd name="T39" fmla="*/ 2147483646 h 144"/>
                <a:gd name="T40" fmla="*/ 2147483646 w 103"/>
                <a:gd name="T41" fmla="*/ 2147483646 h 144"/>
                <a:gd name="T42" fmla="*/ 2147483646 w 103"/>
                <a:gd name="T43" fmla="*/ 2147483646 h 144"/>
                <a:gd name="T44" fmla="*/ 2147483646 w 103"/>
                <a:gd name="T45" fmla="*/ 2147483646 h 144"/>
                <a:gd name="T46" fmla="*/ 2147483646 w 103"/>
                <a:gd name="T47" fmla="*/ 2147483646 h 144"/>
                <a:gd name="T48" fmla="*/ 2147483646 w 103"/>
                <a:gd name="T49" fmla="*/ 2147483646 h 144"/>
                <a:gd name="T50" fmla="*/ 2147483646 w 103"/>
                <a:gd name="T51" fmla="*/ 2147483646 h 144"/>
                <a:gd name="T52" fmla="*/ 2147483646 w 103"/>
                <a:gd name="T53" fmla="*/ 2147483646 h 144"/>
                <a:gd name="T54" fmla="*/ 2147483646 w 103"/>
                <a:gd name="T55" fmla="*/ 2147483646 h 144"/>
                <a:gd name="T56" fmla="*/ 2147483646 w 103"/>
                <a:gd name="T57" fmla="*/ 2147483646 h 144"/>
                <a:gd name="T58" fmla="*/ 2147483646 w 103"/>
                <a:gd name="T59" fmla="*/ 2147483646 h 144"/>
                <a:gd name="T60" fmla="*/ 2147483646 w 103"/>
                <a:gd name="T61" fmla="*/ 2147483646 h 144"/>
                <a:gd name="T62" fmla="*/ 2147483646 w 103"/>
                <a:gd name="T63" fmla="*/ 2147483646 h 144"/>
                <a:gd name="T64" fmla="*/ 2147483646 w 103"/>
                <a:gd name="T65" fmla="*/ 0 h 1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3"/>
                <a:gd name="T100" fmla="*/ 0 h 144"/>
                <a:gd name="T101" fmla="*/ 103 w 103"/>
                <a:gd name="T102" fmla="*/ 144 h 14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3" h="144">
                  <a:moveTo>
                    <a:pt x="52" y="0"/>
                  </a:moveTo>
                  <a:lnTo>
                    <a:pt x="40" y="2"/>
                  </a:lnTo>
                  <a:lnTo>
                    <a:pt x="32" y="5"/>
                  </a:lnTo>
                  <a:lnTo>
                    <a:pt x="22" y="11"/>
                  </a:lnTo>
                  <a:lnTo>
                    <a:pt x="14" y="21"/>
                  </a:lnTo>
                  <a:lnTo>
                    <a:pt x="9" y="31"/>
                  </a:lnTo>
                  <a:lnTo>
                    <a:pt x="5" y="44"/>
                  </a:lnTo>
                  <a:lnTo>
                    <a:pt x="1" y="57"/>
                  </a:lnTo>
                  <a:lnTo>
                    <a:pt x="0" y="71"/>
                  </a:lnTo>
                  <a:lnTo>
                    <a:pt x="1" y="86"/>
                  </a:lnTo>
                  <a:lnTo>
                    <a:pt x="5" y="99"/>
                  </a:lnTo>
                  <a:lnTo>
                    <a:pt x="9" y="110"/>
                  </a:lnTo>
                  <a:lnTo>
                    <a:pt x="14" y="122"/>
                  </a:lnTo>
                  <a:lnTo>
                    <a:pt x="22" y="130"/>
                  </a:lnTo>
                  <a:lnTo>
                    <a:pt x="32" y="136"/>
                  </a:lnTo>
                  <a:lnTo>
                    <a:pt x="40" y="141"/>
                  </a:lnTo>
                  <a:lnTo>
                    <a:pt x="52" y="143"/>
                  </a:lnTo>
                  <a:lnTo>
                    <a:pt x="61" y="141"/>
                  </a:lnTo>
                  <a:lnTo>
                    <a:pt x="71" y="136"/>
                  </a:lnTo>
                  <a:lnTo>
                    <a:pt x="79" y="130"/>
                  </a:lnTo>
                  <a:lnTo>
                    <a:pt x="87" y="122"/>
                  </a:lnTo>
                  <a:lnTo>
                    <a:pt x="94" y="110"/>
                  </a:lnTo>
                  <a:lnTo>
                    <a:pt x="99" y="99"/>
                  </a:lnTo>
                  <a:lnTo>
                    <a:pt x="102" y="86"/>
                  </a:lnTo>
                  <a:lnTo>
                    <a:pt x="102" y="71"/>
                  </a:lnTo>
                  <a:lnTo>
                    <a:pt x="102" y="57"/>
                  </a:lnTo>
                  <a:lnTo>
                    <a:pt x="99" y="44"/>
                  </a:lnTo>
                  <a:lnTo>
                    <a:pt x="94" y="31"/>
                  </a:lnTo>
                  <a:lnTo>
                    <a:pt x="87" y="21"/>
                  </a:lnTo>
                  <a:lnTo>
                    <a:pt x="79" y="11"/>
                  </a:lnTo>
                  <a:lnTo>
                    <a:pt x="71" y="5"/>
                  </a:lnTo>
                  <a:lnTo>
                    <a:pt x="61" y="2"/>
                  </a:lnTo>
                  <a:lnTo>
                    <a:pt x="52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59" name="Freeform 14"/>
            <p:cNvSpPr>
              <a:spLocks/>
            </p:cNvSpPr>
            <p:nvPr/>
          </p:nvSpPr>
          <p:spPr bwMode="auto">
            <a:xfrm>
              <a:off x="6771680" y="3124200"/>
              <a:ext cx="171450" cy="214312"/>
            </a:xfrm>
            <a:custGeom>
              <a:avLst/>
              <a:gdLst>
                <a:gd name="T0" fmla="*/ 2147483646 w 96"/>
                <a:gd name="T1" fmla="*/ 0 h 135"/>
                <a:gd name="T2" fmla="*/ 2147483646 w 96"/>
                <a:gd name="T3" fmla="*/ 2147483646 h 135"/>
                <a:gd name="T4" fmla="*/ 2147483646 w 96"/>
                <a:gd name="T5" fmla="*/ 2147483646 h 135"/>
                <a:gd name="T6" fmla="*/ 2147483646 w 96"/>
                <a:gd name="T7" fmla="*/ 2147483646 h 135"/>
                <a:gd name="T8" fmla="*/ 2147483646 w 96"/>
                <a:gd name="T9" fmla="*/ 2147483646 h 135"/>
                <a:gd name="T10" fmla="*/ 2147483646 w 96"/>
                <a:gd name="T11" fmla="*/ 2147483646 h 135"/>
                <a:gd name="T12" fmla="*/ 2147483646 w 96"/>
                <a:gd name="T13" fmla="*/ 2147483646 h 135"/>
                <a:gd name="T14" fmla="*/ 0 w 96"/>
                <a:gd name="T15" fmla="*/ 2147483646 h 135"/>
                <a:gd name="T16" fmla="*/ 0 w 96"/>
                <a:gd name="T17" fmla="*/ 2147483646 h 135"/>
                <a:gd name="T18" fmla="*/ 0 w 96"/>
                <a:gd name="T19" fmla="*/ 2147483646 h 135"/>
                <a:gd name="T20" fmla="*/ 2147483646 w 96"/>
                <a:gd name="T21" fmla="*/ 2147483646 h 135"/>
                <a:gd name="T22" fmla="*/ 2147483646 w 96"/>
                <a:gd name="T23" fmla="*/ 2147483646 h 135"/>
                <a:gd name="T24" fmla="*/ 2147483646 w 96"/>
                <a:gd name="T25" fmla="*/ 2147483646 h 135"/>
                <a:gd name="T26" fmla="*/ 2147483646 w 96"/>
                <a:gd name="T27" fmla="*/ 2147483646 h 135"/>
                <a:gd name="T28" fmla="*/ 2147483646 w 96"/>
                <a:gd name="T29" fmla="*/ 2147483646 h 135"/>
                <a:gd name="T30" fmla="*/ 2147483646 w 96"/>
                <a:gd name="T31" fmla="*/ 2147483646 h 135"/>
                <a:gd name="T32" fmla="*/ 2147483646 w 96"/>
                <a:gd name="T33" fmla="*/ 2147483646 h 135"/>
                <a:gd name="T34" fmla="*/ 2147483646 w 96"/>
                <a:gd name="T35" fmla="*/ 2147483646 h 135"/>
                <a:gd name="T36" fmla="*/ 2147483646 w 96"/>
                <a:gd name="T37" fmla="*/ 2147483646 h 135"/>
                <a:gd name="T38" fmla="*/ 2147483646 w 96"/>
                <a:gd name="T39" fmla="*/ 2147483646 h 135"/>
                <a:gd name="T40" fmla="*/ 2147483646 w 96"/>
                <a:gd name="T41" fmla="*/ 2147483646 h 135"/>
                <a:gd name="T42" fmla="*/ 2147483646 w 96"/>
                <a:gd name="T43" fmla="*/ 2147483646 h 135"/>
                <a:gd name="T44" fmla="*/ 2147483646 w 96"/>
                <a:gd name="T45" fmla="*/ 2147483646 h 135"/>
                <a:gd name="T46" fmla="*/ 2147483646 w 96"/>
                <a:gd name="T47" fmla="*/ 2147483646 h 135"/>
                <a:gd name="T48" fmla="*/ 2147483646 w 96"/>
                <a:gd name="T49" fmla="*/ 2147483646 h 135"/>
                <a:gd name="T50" fmla="*/ 2147483646 w 96"/>
                <a:gd name="T51" fmla="*/ 2147483646 h 135"/>
                <a:gd name="T52" fmla="*/ 2147483646 w 96"/>
                <a:gd name="T53" fmla="*/ 2147483646 h 135"/>
                <a:gd name="T54" fmla="*/ 2147483646 w 96"/>
                <a:gd name="T55" fmla="*/ 2147483646 h 135"/>
                <a:gd name="T56" fmla="*/ 2147483646 w 96"/>
                <a:gd name="T57" fmla="*/ 2147483646 h 135"/>
                <a:gd name="T58" fmla="*/ 2147483646 w 96"/>
                <a:gd name="T59" fmla="*/ 2147483646 h 135"/>
                <a:gd name="T60" fmla="*/ 2147483646 w 96"/>
                <a:gd name="T61" fmla="*/ 2147483646 h 135"/>
                <a:gd name="T62" fmla="*/ 2147483646 w 96"/>
                <a:gd name="T63" fmla="*/ 2147483646 h 135"/>
                <a:gd name="T64" fmla="*/ 2147483646 w 96"/>
                <a:gd name="T65" fmla="*/ 0 h 13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6"/>
                <a:gd name="T100" fmla="*/ 0 h 135"/>
                <a:gd name="T101" fmla="*/ 96 w 96"/>
                <a:gd name="T102" fmla="*/ 135 h 13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6" h="135">
                  <a:moveTo>
                    <a:pt x="47" y="0"/>
                  </a:moveTo>
                  <a:lnTo>
                    <a:pt x="37" y="2"/>
                  </a:lnTo>
                  <a:lnTo>
                    <a:pt x="29" y="5"/>
                  </a:lnTo>
                  <a:lnTo>
                    <a:pt x="21" y="12"/>
                  </a:lnTo>
                  <a:lnTo>
                    <a:pt x="13" y="20"/>
                  </a:lnTo>
                  <a:lnTo>
                    <a:pt x="8" y="30"/>
                  </a:lnTo>
                  <a:lnTo>
                    <a:pt x="3" y="41"/>
                  </a:lnTo>
                  <a:lnTo>
                    <a:pt x="0" y="54"/>
                  </a:lnTo>
                  <a:lnTo>
                    <a:pt x="0" y="67"/>
                  </a:lnTo>
                  <a:lnTo>
                    <a:pt x="0" y="80"/>
                  </a:lnTo>
                  <a:lnTo>
                    <a:pt x="3" y="93"/>
                  </a:lnTo>
                  <a:lnTo>
                    <a:pt x="8" y="104"/>
                  </a:lnTo>
                  <a:lnTo>
                    <a:pt x="13" y="114"/>
                  </a:lnTo>
                  <a:lnTo>
                    <a:pt x="21" y="122"/>
                  </a:lnTo>
                  <a:lnTo>
                    <a:pt x="29" y="129"/>
                  </a:lnTo>
                  <a:lnTo>
                    <a:pt x="37" y="132"/>
                  </a:lnTo>
                  <a:lnTo>
                    <a:pt x="47" y="134"/>
                  </a:lnTo>
                  <a:lnTo>
                    <a:pt x="56" y="132"/>
                  </a:lnTo>
                  <a:lnTo>
                    <a:pt x="66" y="129"/>
                  </a:lnTo>
                  <a:lnTo>
                    <a:pt x="74" y="122"/>
                  </a:lnTo>
                  <a:lnTo>
                    <a:pt x="81" y="114"/>
                  </a:lnTo>
                  <a:lnTo>
                    <a:pt x="87" y="104"/>
                  </a:lnTo>
                  <a:lnTo>
                    <a:pt x="91" y="93"/>
                  </a:lnTo>
                  <a:lnTo>
                    <a:pt x="94" y="80"/>
                  </a:lnTo>
                  <a:lnTo>
                    <a:pt x="95" y="67"/>
                  </a:lnTo>
                  <a:lnTo>
                    <a:pt x="94" y="54"/>
                  </a:lnTo>
                  <a:lnTo>
                    <a:pt x="91" y="41"/>
                  </a:lnTo>
                  <a:lnTo>
                    <a:pt x="87" y="30"/>
                  </a:lnTo>
                  <a:lnTo>
                    <a:pt x="81" y="20"/>
                  </a:lnTo>
                  <a:lnTo>
                    <a:pt x="74" y="12"/>
                  </a:lnTo>
                  <a:lnTo>
                    <a:pt x="66" y="5"/>
                  </a:lnTo>
                  <a:lnTo>
                    <a:pt x="56" y="2"/>
                  </a:lnTo>
                  <a:lnTo>
                    <a:pt x="47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60" name="Freeform 15"/>
            <p:cNvSpPr>
              <a:spLocks/>
            </p:cNvSpPr>
            <p:nvPr/>
          </p:nvSpPr>
          <p:spPr bwMode="auto">
            <a:xfrm>
              <a:off x="6764536" y="2636838"/>
              <a:ext cx="144662" cy="174625"/>
            </a:xfrm>
            <a:custGeom>
              <a:avLst/>
              <a:gdLst>
                <a:gd name="T0" fmla="*/ 2147483646 w 81"/>
                <a:gd name="T1" fmla="*/ 0 h 110"/>
                <a:gd name="T2" fmla="*/ 2147483646 w 81"/>
                <a:gd name="T3" fmla="*/ 0 h 110"/>
                <a:gd name="T4" fmla="*/ 2147483646 w 81"/>
                <a:gd name="T5" fmla="*/ 2147483646 h 110"/>
                <a:gd name="T6" fmla="*/ 2147483646 w 81"/>
                <a:gd name="T7" fmla="*/ 2147483646 h 110"/>
                <a:gd name="T8" fmla="*/ 2147483646 w 81"/>
                <a:gd name="T9" fmla="*/ 2147483646 h 110"/>
                <a:gd name="T10" fmla="*/ 2147483646 w 81"/>
                <a:gd name="T11" fmla="*/ 2147483646 h 110"/>
                <a:gd name="T12" fmla="*/ 2147483646 w 81"/>
                <a:gd name="T13" fmla="*/ 2147483646 h 110"/>
                <a:gd name="T14" fmla="*/ 2147483646 w 81"/>
                <a:gd name="T15" fmla="*/ 2147483646 h 110"/>
                <a:gd name="T16" fmla="*/ 0 w 81"/>
                <a:gd name="T17" fmla="*/ 2147483646 h 110"/>
                <a:gd name="T18" fmla="*/ 2147483646 w 81"/>
                <a:gd name="T19" fmla="*/ 2147483646 h 110"/>
                <a:gd name="T20" fmla="*/ 2147483646 w 81"/>
                <a:gd name="T21" fmla="*/ 2147483646 h 110"/>
                <a:gd name="T22" fmla="*/ 2147483646 w 81"/>
                <a:gd name="T23" fmla="*/ 2147483646 h 110"/>
                <a:gd name="T24" fmla="*/ 2147483646 w 81"/>
                <a:gd name="T25" fmla="*/ 2147483646 h 110"/>
                <a:gd name="T26" fmla="*/ 2147483646 w 81"/>
                <a:gd name="T27" fmla="*/ 2147483646 h 110"/>
                <a:gd name="T28" fmla="*/ 2147483646 w 81"/>
                <a:gd name="T29" fmla="*/ 2147483646 h 110"/>
                <a:gd name="T30" fmla="*/ 2147483646 w 81"/>
                <a:gd name="T31" fmla="*/ 2147483646 h 110"/>
                <a:gd name="T32" fmla="*/ 2147483646 w 81"/>
                <a:gd name="T33" fmla="*/ 2147483646 h 110"/>
                <a:gd name="T34" fmla="*/ 2147483646 w 81"/>
                <a:gd name="T35" fmla="*/ 2147483646 h 110"/>
                <a:gd name="T36" fmla="*/ 2147483646 w 81"/>
                <a:gd name="T37" fmla="*/ 2147483646 h 110"/>
                <a:gd name="T38" fmla="*/ 2147483646 w 81"/>
                <a:gd name="T39" fmla="*/ 2147483646 h 110"/>
                <a:gd name="T40" fmla="*/ 2147483646 w 81"/>
                <a:gd name="T41" fmla="*/ 2147483646 h 110"/>
                <a:gd name="T42" fmla="*/ 2147483646 w 81"/>
                <a:gd name="T43" fmla="*/ 2147483646 h 110"/>
                <a:gd name="T44" fmla="*/ 2147483646 w 81"/>
                <a:gd name="T45" fmla="*/ 2147483646 h 110"/>
                <a:gd name="T46" fmla="*/ 2147483646 w 81"/>
                <a:gd name="T47" fmla="*/ 2147483646 h 110"/>
                <a:gd name="T48" fmla="*/ 2147483646 w 81"/>
                <a:gd name="T49" fmla="*/ 2147483646 h 110"/>
                <a:gd name="T50" fmla="*/ 2147483646 w 81"/>
                <a:gd name="T51" fmla="*/ 2147483646 h 110"/>
                <a:gd name="T52" fmla="*/ 2147483646 w 81"/>
                <a:gd name="T53" fmla="*/ 2147483646 h 110"/>
                <a:gd name="T54" fmla="*/ 2147483646 w 81"/>
                <a:gd name="T55" fmla="*/ 2147483646 h 110"/>
                <a:gd name="T56" fmla="*/ 2147483646 w 81"/>
                <a:gd name="T57" fmla="*/ 2147483646 h 110"/>
                <a:gd name="T58" fmla="*/ 2147483646 w 81"/>
                <a:gd name="T59" fmla="*/ 2147483646 h 110"/>
                <a:gd name="T60" fmla="*/ 2147483646 w 81"/>
                <a:gd name="T61" fmla="*/ 2147483646 h 110"/>
                <a:gd name="T62" fmla="*/ 2147483646 w 81"/>
                <a:gd name="T63" fmla="*/ 0 h 110"/>
                <a:gd name="T64" fmla="*/ 2147483646 w 81"/>
                <a:gd name="T65" fmla="*/ 0 h 11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1"/>
                <a:gd name="T100" fmla="*/ 0 h 110"/>
                <a:gd name="T101" fmla="*/ 81 w 81"/>
                <a:gd name="T102" fmla="*/ 110 h 11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1" h="110">
                  <a:moveTo>
                    <a:pt x="41" y="0"/>
                  </a:moveTo>
                  <a:lnTo>
                    <a:pt x="33" y="0"/>
                  </a:lnTo>
                  <a:lnTo>
                    <a:pt x="25" y="4"/>
                  </a:lnTo>
                  <a:lnTo>
                    <a:pt x="18" y="8"/>
                  </a:lnTo>
                  <a:lnTo>
                    <a:pt x="13" y="17"/>
                  </a:lnTo>
                  <a:lnTo>
                    <a:pt x="8" y="25"/>
                  </a:lnTo>
                  <a:lnTo>
                    <a:pt x="4" y="33"/>
                  </a:lnTo>
                  <a:lnTo>
                    <a:pt x="2" y="44"/>
                  </a:lnTo>
                  <a:lnTo>
                    <a:pt x="0" y="54"/>
                  </a:lnTo>
                  <a:lnTo>
                    <a:pt x="2" y="65"/>
                  </a:lnTo>
                  <a:lnTo>
                    <a:pt x="4" y="77"/>
                  </a:lnTo>
                  <a:lnTo>
                    <a:pt x="8" y="85"/>
                  </a:lnTo>
                  <a:lnTo>
                    <a:pt x="13" y="93"/>
                  </a:lnTo>
                  <a:lnTo>
                    <a:pt x="18" y="99"/>
                  </a:lnTo>
                  <a:lnTo>
                    <a:pt x="25" y="106"/>
                  </a:lnTo>
                  <a:lnTo>
                    <a:pt x="33" y="108"/>
                  </a:lnTo>
                  <a:lnTo>
                    <a:pt x="41" y="109"/>
                  </a:lnTo>
                  <a:lnTo>
                    <a:pt x="49" y="108"/>
                  </a:lnTo>
                  <a:lnTo>
                    <a:pt x="56" y="106"/>
                  </a:lnTo>
                  <a:lnTo>
                    <a:pt x="62" y="99"/>
                  </a:lnTo>
                  <a:lnTo>
                    <a:pt x="69" y="93"/>
                  </a:lnTo>
                  <a:lnTo>
                    <a:pt x="73" y="85"/>
                  </a:lnTo>
                  <a:lnTo>
                    <a:pt x="77" y="77"/>
                  </a:lnTo>
                  <a:lnTo>
                    <a:pt x="78" y="65"/>
                  </a:lnTo>
                  <a:lnTo>
                    <a:pt x="80" y="54"/>
                  </a:lnTo>
                  <a:lnTo>
                    <a:pt x="78" y="44"/>
                  </a:lnTo>
                  <a:lnTo>
                    <a:pt x="77" y="33"/>
                  </a:lnTo>
                  <a:lnTo>
                    <a:pt x="73" y="25"/>
                  </a:lnTo>
                  <a:lnTo>
                    <a:pt x="69" y="17"/>
                  </a:lnTo>
                  <a:lnTo>
                    <a:pt x="62" y="8"/>
                  </a:lnTo>
                  <a:lnTo>
                    <a:pt x="56" y="4"/>
                  </a:lnTo>
                  <a:lnTo>
                    <a:pt x="49" y="0"/>
                  </a:lnTo>
                  <a:lnTo>
                    <a:pt x="41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61" name="Freeform 16"/>
            <p:cNvSpPr>
              <a:spLocks/>
            </p:cNvSpPr>
            <p:nvPr/>
          </p:nvSpPr>
          <p:spPr bwMode="auto">
            <a:xfrm>
              <a:off x="7464623" y="2127250"/>
              <a:ext cx="285750" cy="666750"/>
            </a:xfrm>
            <a:custGeom>
              <a:avLst/>
              <a:gdLst>
                <a:gd name="T0" fmla="*/ 0 w 160"/>
                <a:gd name="T1" fmla="*/ 0 h 420"/>
                <a:gd name="T2" fmla="*/ 2147483646 w 160"/>
                <a:gd name="T3" fmla="*/ 2147483646 h 420"/>
                <a:gd name="T4" fmla="*/ 2147483646 w 160"/>
                <a:gd name="T5" fmla="*/ 2147483646 h 420"/>
                <a:gd name="T6" fmla="*/ 2147483646 w 160"/>
                <a:gd name="T7" fmla="*/ 2147483646 h 420"/>
                <a:gd name="T8" fmla="*/ 2147483646 w 160"/>
                <a:gd name="T9" fmla="*/ 2147483646 h 420"/>
                <a:gd name="T10" fmla="*/ 2147483646 w 160"/>
                <a:gd name="T11" fmla="*/ 2147483646 h 420"/>
                <a:gd name="T12" fmla="*/ 2147483646 w 160"/>
                <a:gd name="T13" fmla="*/ 2147483646 h 420"/>
                <a:gd name="T14" fmla="*/ 2147483646 w 160"/>
                <a:gd name="T15" fmla="*/ 2147483646 h 420"/>
                <a:gd name="T16" fmla="*/ 2147483646 w 160"/>
                <a:gd name="T17" fmla="*/ 2147483646 h 420"/>
                <a:gd name="T18" fmla="*/ 2147483646 w 160"/>
                <a:gd name="T19" fmla="*/ 2147483646 h 420"/>
                <a:gd name="T20" fmla="*/ 2147483646 w 160"/>
                <a:gd name="T21" fmla="*/ 2147483646 h 420"/>
                <a:gd name="T22" fmla="*/ 2147483646 w 160"/>
                <a:gd name="T23" fmla="*/ 2147483646 h 420"/>
                <a:gd name="T24" fmla="*/ 2147483646 w 160"/>
                <a:gd name="T25" fmla="*/ 2147483646 h 420"/>
                <a:gd name="T26" fmla="*/ 2147483646 w 160"/>
                <a:gd name="T27" fmla="*/ 2147483646 h 420"/>
                <a:gd name="T28" fmla="*/ 2147483646 w 160"/>
                <a:gd name="T29" fmla="*/ 2147483646 h 420"/>
                <a:gd name="T30" fmla="*/ 2147483646 w 160"/>
                <a:gd name="T31" fmla="*/ 2147483646 h 420"/>
                <a:gd name="T32" fmla="*/ 2147483646 w 160"/>
                <a:gd name="T33" fmla="*/ 2147483646 h 420"/>
                <a:gd name="T34" fmla="*/ 2147483646 w 160"/>
                <a:gd name="T35" fmla="*/ 2147483646 h 420"/>
                <a:gd name="T36" fmla="*/ 2147483646 w 160"/>
                <a:gd name="T37" fmla="*/ 2147483646 h 420"/>
                <a:gd name="T38" fmla="*/ 2147483646 w 160"/>
                <a:gd name="T39" fmla="*/ 2147483646 h 420"/>
                <a:gd name="T40" fmla="*/ 2147483646 w 160"/>
                <a:gd name="T41" fmla="*/ 2147483646 h 420"/>
                <a:gd name="T42" fmla="*/ 2147483646 w 160"/>
                <a:gd name="T43" fmla="*/ 2147483646 h 420"/>
                <a:gd name="T44" fmla="*/ 2147483646 w 160"/>
                <a:gd name="T45" fmla="*/ 2147483646 h 420"/>
                <a:gd name="T46" fmla="*/ 2147483646 w 160"/>
                <a:gd name="T47" fmla="*/ 2147483646 h 420"/>
                <a:gd name="T48" fmla="*/ 2147483646 w 160"/>
                <a:gd name="T49" fmla="*/ 2147483646 h 420"/>
                <a:gd name="T50" fmla="*/ 2147483646 w 160"/>
                <a:gd name="T51" fmla="*/ 2147483646 h 420"/>
                <a:gd name="T52" fmla="*/ 2147483646 w 160"/>
                <a:gd name="T53" fmla="*/ 2147483646 h 420"/>
                <a:gd name="T54" fmla="*/ 2147483646 w 160"/>
                <a:gd name="T55" fmla="*/ 2147483646 h 420"/>
                <a:gd name="T56" fmla="*/ 2147483646 w 160"/>
                <a:gd name="T57" fmla="*/ 2147483646 h 420"/>
                <a:gd name="T58" fmla="*/ 2147483646 w 160"/>
                <a:gd name="T59" fmla="*/ 2147483646 h 420"/>
                <a:gd name="T60" fmla="*/ 2147483646 w 160"/>
                <a:gd name="T61" fmla="*/ 2147483646 h 420"/>
                <a:gd name="T62" fmla="*/ 2147483646 w 160"/>
                <a:gd name="T63" fmla="*/ 2147483646 h 420"/>
                <a:gd name="T64" fmla="*/ 0 w 160"/>
                <a:gd name="T65" fmla="*/ 0 h 4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0"/>
                <a:gd name="T100" fmla="*/ 0 h 420"/>
                <a:gd name="T101" fmla="*/ 160 w 160"/>
                <a:gd name="T102" fmla="*/ 420 h 4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0" h="420">
                  <a:moveTo>
                    <a:pt x="0" y="0"/>
                  </a:moveTo>
                  <a:lnTo>
                    <a:pt x="20" y="17"/>
                  </a:lnTo>
                  <a:lnTo>
                    <a:pt x="41" y="37"/>
                  </a:lnTo>
                  <a:lnTo>
                    <a:pt x="60" y="56"/>
                  </a:lnTo>
                  <a:lnTo>
                    <a:pt x="81" y="79"/>
                  </a:lnTo>
                  <a:lnTo>
                    <a:pt x="101" y="100"/>
                  </a:lnTo>
                  <a:lnTo>
                    <a:pt x="120" y="123"/>
                  </a:lnTo>
                  <a:lnTo>
                    <a:pt x="140" y="144"/>
                  </a:lnTo>
                  <a:lnTo>
                    <a:pt x="159" y="165"/>
                  </a:lnTo>
                  <a:lnTo>
                    <a:pt x="159" y="196"/>
                  </a:lnTo>
                  <a:lnTo>
                    <a:pt x="159" y="227"/>
                  </a:lnTo>
                  <a:lnTo>
                    <a:pt x="158" y="260"/>
                  </a:lnTo>
                  <a:lnTo>
                    <a:pt x="156" y="290"/>
                  </a:lnTo>
                  <a:lnTo>
                    <a:pt x="154" y="323"/>
                  </a:lnTo>
                  <a:lnTo>
                    <a:pt x="153" y="354"/>
                  </a:lnTo>
                  <a:lnTo>
                    <a:pt x="151" y="386"/>
                  </a:lnTo>
                  <a:lnTo>
                    <a:pt x="150" y="419"/>
                  </a:lnTo>
                  <a:lnTo>
                    <a:pt x="148" y="386"/>
                  </a:lnTo>
                  <a:lnTo>
                    <a:pt x="145" y="354"/>
                  </a:lnTo>
                  <a:lnTo>
                    <a:pt x="143" y="320"/>
                  </a:lnTo>
                  <a:lnTo>
                    <a:pt x="140" y="287"/>
                  </a:lnTo>
                  <a:lnTo>
                    <a:pt x="137" y="255"/>
                  </a:lnTo>
                  <a:lnTo>
                    <a:pt x="133" y="224"/>
                  </a:lnTo>
                  <a:lnTo>
                    <a:pt x="128" y="193"/>
                  </a:lnTo>
                  <a:lnTo>
                    <a:pt x="124" y="164"/>
                  </a:lnTo>
                  <a:lnTo>
                    <a:pt x="109" y="141"/>
                  </a:lnTo>
                  <a:lnTo>
                    <a:pt x="93" y="120"/>
                  </a:lnTo>
                  <a:lnTo>
                    <a:pt x="78" y="99"/>
                  </a:lnTo>
                  <a:lnTo>
                    <a:pt x="63" y="79"/>
                  </a:lnTo>
                  <a:lnTo>
                    <a:pt x="47" y="58"/>
                  </a:lnTo>
                  <a:lnTo>
                    <a:pt x="33" y="39"/>
                  </a:lnTo>
                  <a:lnTo>
                    <a:pt x="16" y="19"/>
                  </a:lnTo>
                  <a:lnTo>
                    <a:pt x="0" y="0"/>
                  </a:lnTo>
                </a:path>
              </a:pathLst>
            </a:custGeom>
            <a:solidFill>
              <a:srgbClr val="E0B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62" name="Freeform 17"/>
            <p:cNvSpPr>
              <a:spLocks/>
            </p:cNvSpPr>
            <p:nvPr/>
          </p:nvSpPr>
          <p:spPr bwMode="auto">
            <a:xfrm>
              <a:off x="7366398" y="2457451"/>
              <a:ext cx="135731" cy="255587"/>
            </a:xfrm>
            <a:custGeom>
              <a:avLst/>
              <a:gdLst>
                <a:gd name="T0" fmla="*/ 2147483646 w 76"/>
                <a:gd name="T1" fmla="*/ 0 h 161"/>
                <a:gd name="T2" fmla="*/ 2147483646 w 76"/>
                <a:gd name="T3" fmla="*/ 2147483646 h 161"/>
                <a:gd name="T4" fmla="*/ 2147483646 w 76"/>
                <a:gd name="T5" fmla="*/ 2147483646 h 161"/>
                <a:gd name="T6" fmla="*/ 2147483646 w 76"/>
                <a:gd name="T7" fmla="*/ 2147483646 h 161"/>
                <a:gd name="T8" fmla="*/ 2147483646 w 76"/>
                <a:gd name="T9" fmla="*/ 2147483646 h 161"/>
                <a:gd name="T10" fmla="*/ 2147483646 w 76"/>
                <a:gd name="T11" fmla="*/ 2147483646 h 161"/>
                <a:gd name="T12" fmla="*/ 2147483646 w 76"/>
                <a:gd name="T13" fmla="*/ 2147483646 h 161"/>
                <a:gd name="T14" fmla="*/ 2147483646 w 76"/>
                <a:gd name="T15" fmla="*/ 2147483646 h 161"/>
                <a:gd name="T16" fmla="*/ 2147483646 w 76"/>
                <a:gd name="T17" fmla="*/ 2147483646 h 161"/>
                <a:gd name="T18" fmla="*/ 2147483646 w 76"/>
                <a:gd name="T19" fmla="*/ 2147483646 h 161"/>
                <a:gd name="T20" fmla="*/ 2147483646 w 76"/>
                <a:gd name="T21" fmla="*/ 2147483646 h 161"/>
                <a:gd name="T22" fmla="*/ 2147483646 w 76"/>
                <a:gd name="T23" fmla="*/ 2147483646 h 161"/>
                <a:gd name="T24" fmla="*/ 2147483646 w 76"/>
                <a:gd name="T25" fmla="*/ 2147483646 h 161"/>
                <a:gd name="T26" fmla="*/ 2147483646 w 76"/>
                <a:gd name="T27" fmla="*/ 2147483646 h 161"/>
                <a:gd name="T28" fmla="*/ 2147483646 w 76"/>
                <a:gd name="T29" fmla="*/ 2147483646 h 161"/>
                <a:gd name="T30" fmla="*/ 2147483646 w 76"/>
                <a:gd name="T31" fmla="*/ 2147483646 h 161"/>
                <a:gd name="T32" fmla="*/ 2147483646 w 76"/>
                <a:gd name="T33" fmla="*/ 2147483646 h 161"/>
                <a:gd name="T34" fmla="*/ 2147483646 w 76"/>
                <a:gd name="T35" fmla="*/ 2147483646 h 161"/>
                <a:gd name="T36" fmla="*/ 2147483646 w 76"/>
                <a:gd name="T37" fmla="*/ 2147483646 h 161"/>
                <a:gd name="T38" fmla="*/ 2147483646 w 76"/>
                <a:gd name="T39" fmla="*/ 2147483646 h 161"/>
                <a:gd name="T40" fmla="*/ 2147483646 w 76"/>
                <a:gd name="T41" fmla="*/ 2147483646 h 161"/>
                <a:gd name="T42" fmla="*/ 2147483646 w 76"/>
                <a:gd name="T43" fmla="*/ 2147483646 h 161"/>
                <a:gd name="T44" fmla="*/ 2147483646 w 76"/>
                <a:gd name="T45" fmla="*/ 2147483646 h 161"/>
                <a:gd name="T46" fmla="*/ 2147483646 w 76"/>
                <a:gd name="T47" fmla="*/ 2147483646 h 161"/>
                <a:gd name="T48" fmla="*/ 2147483646 w 76"/>
                <a:gd name="T49" fmla="*/ 2147483646 h 161"/>
                <a:gd name="T50" fmla="*/ 2147483646 w 76"/>
                <a:gd name="T51" fmla="*/ 2147483646 h 161"/>
                <a:gd name="T52" fmla="*/ 2147483646 w 76"/>
                <a:gd name="T53" fmla="*/ 2147483646 h 161"/>
                <a:gd name="T54" fmla="*/ 2147483646 w 76"/>
                <a:gd name="T55" fmla="*/ 2147483646 h 161"/>
                <a:gd name="T56" fmla="*/ 0 w 76"/>
                <a:gd name="T57" fmla="*/ 2147483646 h 161"/>
                <a:gd name="T58" fmla="*/ 2147483646 w 76"/>
                <a:gd name="T59" fmla="*/ 2147483646 h 161"/>
                <a:gd name="T60" fmla="*/ 2147483646 w 76"/>
                <a:gd name="T61" fmla="*/ 2147483646 h 161"/>
                <a:gd name="T62" fmla="*/ 2147483646 w 76"/>
                <a:gd name="T63" fmla="*/ 2147483646 h 161"/>
                <a:gd name="T64" fmla="*/ 2147483646 w 76"/>
                <a:gd name="T65" fmla="*/ 2147483646 h 161"/>
                <a:gd name="T66" fmla="*/ 2147483646 w 76"/>
                <a:gd name="T67" fmla="*/ 2147483646 h 161"/>
                <a:gd name="T68" fmla="*/ 2147483646 w 76"/>
                <a:gd name="T69" fmla="*/ 2147483646 h 161"/>
                <a:gd name="T70" fmla="*/ 2147483646 w 76"/>
                <a:gd name="T71" fmla="*/ 2147483646 h 161"/>
                <a:gd name="T72" fmla="*/ 2147483646 w 76"/>
                <a:gd name="T73" fmla="*/ 0 h 16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6"/>
                <a:gd name="T112" fmla="*/ 0 h 161"/>
                <a:gd name="T113" fmla="*/ 76 w 76"/>
                <a:gd name="T114" fmla="*/ 161 h 16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6" h="161">
                  <a:moveTo>
                    <a:pt x="70" y="0"/>
                  </a:moveTo>
                  <a:lnTo>
                    <a:pt x="62" y="6"/>
                  </a:lnTo>
                  <a:lnTo>
                    <a:pt x="57" y="14"/>
                  </a:lnTo>
                  <a:lnTo>
                    <a:pt x="52" y="27"/>
                  </a:lnTo>
                  <a:lnTo>
                    <a:pt x="49" y="40"/>
                  </a:lnTo>
                  <a:lnTo>
                    <a:pt x="47" y="53"/>
                  </a:lnTo>
                  <a:lnTo>
                    <a:pt x="45" y="65"/>
                  </a:lnTo>
                  <a:lnTo>
                    <a:pt x="45" y="76"/>
                  </a:lnTo>
                  <a:lnTo>
                    <a:pt x="45" y="84"/>
                  </a:lnTo>
                  <a:lnTo>
                    <a:pt x="45" y="94"/>
                  </a:lnTo>
                  <a:lnTo>
                    <a:pt x="47" y="104"/>
                  </a:lnTo>
                  <a:lnTo>
                    <a:pt x="49" y="115"/>
                  </a:lnTo>
                  <a:lnTo>
                    <a:pt x="50" y="126"/>
                  </a:lnTo>
                  <a:lnTo>
                    <a:pt x="55" y="138"/>
                  </a:lnTo>
                  <a:lnTo>
                    <a:pt x="60" y="147"/>
                  </a:lnTo>
                  <a:lnTo>
                    <a:pt x="66" y="156"/>
                  </a:lnTo>
                  <a:lnTo>
                    <a:pt x="75" y="160"/>
                  </a:lnTo>
                  <a:lnTo>
                    <a:pt x="66" y="160"/>
                  </a:lnTo>
                  <a:lnTo>
                    <a:pt x="58" y="160"/>
                  </a:lnTo>
                  <a:lnTo>
                    <a:pt x="52" y="159"/>
                  </a:lnTo>
                  <a:lnTo>
                    <a:pt x="45" y="156"/>
                  </a:lnTo>
                  <a:lnTo>
                    <a:pt x="39" y="152"/>
                  </a:lnTo>
                  <a:lnTo>
                    <a:pt x="32" y="147"/>
                  </a:lnTo>
                  <a:lnTo>
                    <a:pt x="26" y="143"/>
                  </a:lnTo>
                  <a:lnTo>
                    <a:pt x="21" y="138"/>
                  </a:lnTo>
                  <a:lnTo>
                    <a:pt x="13" y="125"/>
                  </a:lnTo>
                  <a:lnTo>
                    <a:pt x="6" y="110"/>
                  </a:lnTo>
                  <a:lnTo>
                    <a:pt x="1" y="95"/>
                  </a:lnTo>
                  <a:lnTo>
                    <a:pt x="0" y="79"/>
                  </a:lnTo>
                  <a:lnTo>
                    <a:pt x="1" y="63"/>
                  </a:lnTo>
                  <a:lnTo>
                    <a:pt x="5" y="48"/>
                  </a:lnTo>
                  <a:lnTo>
                    <a:pt x="11" y="34"/>
                  </a:lnTo>
                  <a:lnTo>
                    <a:pt x="19" y="22"/>
                  </a:lnTo>
                  <a:lnTo>
                    <a:pt x="29" y="13"/>
                  </a:lnTo>
                  <a:lnTo>
                    <a:pt x="42" y="6"/>
                  </a:lnTo>
                  <a:lnTo>
                    <a:pt x="55" y="1"/>
                  </a:lnTo>
                  <a:lnTo>
                    <a:pt x="7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63" name="Freeform 18"/>
            <p:cNvSpPr>
              <a:spLocks/>
            </p:cNvSpPr>
            <p:nvPr/>
          </p:nvSpPr>
          <p:spPr bwMode="auto">
            <a:xfrm>
              <a:off x="7366398" y="2457451"/>
              <a:ext cx="135731" cy="255587"/>
            </a:xfrm>
            <a:custGeom>
              <a:avLst/>
              <a:gdLst>
                <a:gd name="T0" fmla="*/ 2147483646 w 76"/>
                <a:gd name="T1" fmla="*/ 0 h 161"/>
                <a:gd name="T2" fmla="*/ 2147483646 w 76"/>
                <a:gd name="T3" fmla="*/ 2147483646 h 161"/>
                <a:gd name="T4" fmla="*/ 2147483646 w 76"/>
                <a:gd name="T5" fmla="*/ 2147483646 h 161"/>
                <a:gd name="T6" fmla="*/ 2147483646 w 76"/>
                <a:gd name="T7" fmla="*/ 2147483646 h 161"/>
                <a:gd name="T8" fmla="*/ 2147483646 w 76"/>
                <a:gd name="T9" fmla="*/ 2147483646 h 161"/>
                <a:gd name="T10" fmla="*/ 2147483646 w 76"/>
                <a:gd name="T11" fmla="*/ 2147483646 h 161"/>
                <a:gd name="T12" fmla="*/ 2147483646 w 76"/>
                <a:gd name="T13" fmla="*/ 2147483646 h 161"/>
                <a:gd name="T14" fmla="*/ 2147483646 w 76"/>
                <a:gd name="T15" fmla="*/ 2147483646 h 161"/>
                <a:gd name="T16" fmla="*/ 2147483646 w 76"/>
                <a:gd name="T17" fmla="*/ 2147483646 h 161"/>
                <a:gd name="T18" fmla="*/ 2147483646 w 76"/>
                <a:gd name="T19" fmla="*/ 2147483646 h 161"/>
                <a:gd name="T20" fmla="*/ 2147483646 w 76"/>
                <a:gd name="T21" fmla="*/ 2147483646 h 161"/>
                <a:gd name="T22" fmla="*/ 2147483646 w 76"/>
                <a:gd name="T23" fmla="*/ 2147483646 h 161"/>
                <a:gd name="T24" fmla="*/ 2147483646 w 76"/>
                <a:gd name="T25" fmla="*/ 2147483646 h 161"/>
                <a:gd name="T26" fmla="*/ 2147483646 w 76"/>
                <a:gd name="T27" fmla="*/ 2147483646 h 161"/>
                <a:gd name="T28" fmla="*/ 2147483646 w 76"/>
                <a:gd name="T29" fmla="*/ 2147483646 h 161"/>
                <a:gd name="T30" fmla="*/ 2147483646 w 76"/>
                <a:gd name="T31" fmla="*/ 2147483646 h 161"/>
                <a:gd name="T32" fmla="*/ 2147483646 w 76"/>
                <a:gd name="T33" fmla="*/ 2147483646 h 161"/>
                <a:gd name="T34" fmla="*/ 2147483646 w 76"/>
                <a:gd name="T35" fmla="*/ 2147483646 h 161"/>
                <a:gd name="T36" fmla="*/ 2147483646 w 76"/>
                <a:gd name="T37" fmla="*/ 2147483646 h 161"/>
                <a:gd name="T38" fmla="*/ 2147483646 w 76"/>
                <a:gd name="T39" fmla="*/ 2147483646 h 161"/>
                <a:gd name="T40" fmla="*/ 2147483646 w 76"/>
                <a:gd name="T41" fmla="*/ 2147483646 h 161"/>
                <a:gd name="T42" fmla="*/ 2147483646 w 76"/>
                <a:gd name="T43" fmla="*/ 2147483646 h 161"/>
                <a:gd name="T44" fmla="*/ 2147483646 w 76"/>
                <a:gd name="T45" fmla="*/ 2147483646 h 161"/>
                <a:gd name="T46" fmla="*/ 2147483646 w 76"/>
                <a:gd name="T47" fmla="*/ 2147483646 h 161"/>
                <a:gd name="T48" fmla="*/ 2147483646 w 76"/>
                <a:gd name="T49" fmla="*/ 2147483646 h 161"/>
                <a:gd name="T50" fmla="*/ 2147483646 w 76"/>
                <a:gd name="T51" fmla="*/ 2147483646 h 161"/>
                <a:gd name="T52" fmla="*/ 2147483646 w 76"/>
                <a:gd name="T53" fmla="*/ 2147483646 h 161"/>
                <a:gd name="T54" fmla="*/ 2147483646 w 76"/>
                <a:gd name="T55" fmla="*/ 2147483646 h 161"/>
                <a:gd name="T56" fmla="*/ 0 w 76"/>
                <a:gd name="T57" fmla="*/ 2147483646 h 161"/>
                <a:gd name="T58" fmla="*/ 2147483646 w 76"/>
                <a:gd name="T59" fmla="*/ 2147483646 h 161"/>
                <a:gd name="T60" fmla="*/ 2147483646 w 76"/>
                <a:gd name="T61" fmla="*/ 2147483646 h 161"/>
                <a:gd name="T62" fmla="*/ 2147483646 w 76"/>
                <a:gd name="T63" fmla="*/ 2147483646 h 161"/>
                <a:gd name="T64" fmla="*/ 2147483646 w 76"/>
                <a:gd name="T65" fmla="*/ 2147483646 h 161"/>
                <a:gd name="T66" fmla="*/ 2147483646 w 76"/>
                <a:gd name="T67" fmla="*/ 2147483646 h 161"/>
                <a:gd name="T68" fmla="*/ 2147483646 w 76"/>
                <a:gd name="T69" fmla="*/ 2147483646 h 161"/>
                <a:gd name="T70" fmla="*/ 2147483646 w 76"/>
                <a:gd name="T71" fmla="*/ 2147483646 h 161"/>
                <a:gd name="T72" fmla="*/ 2147483646 w 76"/>
                <a:gd name="T73" fmla="*/ 0 h 16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6"/>
                <a:gd name="T112" fmla="*/ 0 h 161"/>
                <a:gd name="T113" fmla="*/ 76 w 76"/>
                <a:gd name="T114" fmla="*/ 161 h 16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6" h="161">
                  <a:moveTo>
                    <a:pt x="70" y="0"/>
                  </a:moveTo>
                  <a:lnTo>
                    <a:pt x="62" y="6"/>
                  </a:lnTo>
                  <a:lnTo>
                    <a:pt x="57" y="14"/>
                  </a:lnTo>
                  <a:lnTo>
                    <a:pt x="52" y="27"/>
                  </a:lnTo>
                  <a:lnTo>
                    <a:pt x="49" y="40"/>
                  </a:lnTo>
                  <a:lnTo>
                    <a:pt x="47" y="53"/>
                  </a:lnTo>
                  <a:lnTo>
                    <a:pt x="45" y="65"/>
                  </a:lnTo>
                  <a:lnTo>
                    <a:pt x="45" y="76"/>
                  </a:lnTo>
                  <a:lnTo>
                    <a:pt x="45" y="84"/>
                  </a:lnTo>
                  <a:lnTo>
                    <a:pt x="45" y="94"/>
                  </a:lnTo>
                  <a:lnTo>
                    <a:pt x="47" y="104"/>
                  </a:lnTo>
                  <a:lnTo>
                    <a:pt x="49" y="115"/>
                  </a:lnTo>
                  <a:lnTo>
                    <a:pt x="50" y="126"/>
                  </a:lnTo>
                  <a:lnTo>
                    <a:pt x="55" y="138"/>
                  </a:lnTo>
                  <a:lnTo>
                    <a:pt x="60" y="147"/>
                  </a:lnTo>
                  <a:lnTo>
                    <a:pt x="66" y="156"/>
                  </a:lnTo>
                  <a:lnTo>
                    <a:pt x="75" y="160"/>
                  </a:lnTo>
                  <a:lnTo>
                    <a:pt x="66" y="160"/>
                  </a:lnTo>
                  <a:lnTo>
                    <a:pt x="58" y="160"/>
                  </a:lnTo>
                  <a:lnTo>
                    <a:pt x="52" y="159"/>
                  </a:lnTo>
                  <a:lnTo>
                    <a:pt x="45" y="156"/>
                  </a:lnTo>
                  <a:lnTo>
                    <a:pt x="39" y="152"/>
                  </a:lnTo>
                  <a:lnTo>
                    <a:pt x="32" y="147"/>
                  </a:lnTo>
                  <a:lnTo>
                    <a:pt x="26" y="143"/>
                  </a:lnTo>
                  <a:lnTo>
                    <a:pt x="21" y="138"/>
                  </a:lnTo>
                  <a:lnTo>
                    <a:pt x="13" y="125"/>
                  </a:lnTo>
                  <a:lnTo>
                    <a:pt x="6" y="110"/>
                  </a:lnTo>
                  <a:lnTo>
                    <a:pt x="1" y="95"/>
                  </a:lnTo>
                  <a:lnTo>
                    <a:pt x="0" y="79"/>
                  </a:lnTo>
                  <a:lnTo>
                    <a:pt x="1" y="63"/>
                  </a:lnTo>
                  <a:lnTo>
                    <a:pt x="5" y="48"/>
                  </a:lnTo>
                  <a:lnTo>
                    <a:pt x="11" y="34"/>
                  </a:lnTo>
                  <a:lnTo>
                    <a:pt x="19" y="22"/>
                  </a:lnTo>
                  <a:lnTo>
                    <a:pt x="29" y="13"/>
                  </a:lnTo>
                  <a:lnTo>
                    <a:pt x="42" y="6"/>
                  </a:lnTo>
                  <a:lnTo>
                    <a:pt x="55" y="1"/>
                  </a:lnTo>
                  <a:lnTo>
                    <a:pt x="7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64" name="Freeform 19"/>
            <p:cNvSpPr>
              <a:spLocks/>
            </p:cNvSpPr>
            <p:nvPr/>
          </p:nvSpPr>
          <p:spPr bwMode="auto">
            <a:xfrm>
              <a:off x="7118152" y="3173412"/>
              <a:ext cx="205383" cy="254000"/>
            </a:xfrm>
            <a:custGeom>
              <a:avLst/>
              <a:gdLst>
                <a:gd name="T0" fmla="*/ 2147483646 w 115"/>
                <a:gd name="T1" fmla="*/ 0 h 160"/>
                <a:gd name="T2" fmla="*/ 2147483646 w 115"/>
                <a:gd name="T3" fmla="*/ 2147483646 h 160"/>
                <a:gd name="T4" fmla="*/ 2147483646 w 115"/>
                <a:gd name="T5" fmla="*/ 2147483646 h 160"/>
                <a:gd name="T6" fmla="*/ 2147483646 w 115"/>
                <a:gd name="T7" fmla="*/ 2147483646 h 160"/>
                <a:gd name="T8" fmla="*/ 2147483646 w 115"/>
                <a:gd name="T9" fmla="*/ 2147483646 h 160"/>
                <a:gd name="T10" fmla="*/ 2147483646 w 115"/>
                <a:gd name="T11" fmla="*/ 2147483646 h 160"/>
                <a:gd name="T12" fmla="*/ 2147483646 w 115"/>
                <a:gd name="T13" fmla="*/ 2147483646 h 160"/>
                <a:gd name="T14" fmla="*/ 2147483646 w 115"/>
                <a:gd name="T15" fmla="*/ 2147483646 h 160"/>
                <a:gd name="T16" fmla="*/ 0 w 115"/>
                <a:gd name="T17" fmla="*/ 2147483646 h 160"/>
                <a:gd name="T18" fmla="*/ 2147483646 w 115"/>
                <a:gd name="T19" fmla="*/ 2147483646 h 160"/>
                <a:gd name="T20" fmla="*/ 2147483646 w 115"/>
                <a:gd name="T21" fmla="*/ 2147483646 h 160"/>
                <a:gd name="T22" fmla="*/ 2147483646 w 115"/>
                <a:gd name="T23" fmla="*/ 2147483646 h 160"/>
                <a:gd name="T24" fmla="*/ 2147483646 w 115"/>
                <a:gd name="T25" fmla="*/ 2147483646 h 160"/>
                <a:gd name="T26" fmla="*/ 2147483646 w 115"/>
                <a:gd name="T27" fmla="*/ 2147483646 h 160"/>
                <a:gd name="T28" fmla="*/ 2147483646 w 115"/>
                <a:gd name="T29" fmla="*/ 2147483646 h 160"/>
                <a:gd name="T30" fmla="*/ 2147483646 w 115"/>
                <a:gd name="T31" fmla="*/ 2147483646 h 160"/>
                <a:gd name="T32" fmla="*/ 2147483646 w 115"/>
                <a:gd name="T33" fmla="*/ 2147483646 h 160"/>
                <a:gd name="T34" fmla="*/ 2147483646 w 115"/>
                <a:gd name="T35" fmla="*/ 2147483646 h 160"/>
                <a:gd name="T36" fmla="*/ 2147483646 w 115"/>
                <a:gd name="T37" fmla="*/ 2147483646 h 160"/>
                <a:gd name="T38" fmla="*/ 2147483646 w 115"/>
                <a:gd name="T39" fmla="*/ 2147483646 h 160"/>
                <a:gd name="T40" fmla="*/ 2147483646 w 115"/>
                <a:gd name="T41" fmla="*/ 2147483646 h 160"/>
                <a:gd name="T42" fmla="*/ 2147483646 w 115"/>
                <a:gd name="T43" fmla="*/ 2147483646 h 160"/>
                <a:gd name="T44" fmla="*/ 2147483646 w 115"/>
                <a:gd name="T45" fmla="*/ 2147483646 h 160"/>
                <a:gd name="T46" fmla="*/ 2147483646 w 115"/>
                <a:gd name="T47" fmla="*/ 2147483646 h 160"/>
                <a:gd name="T48" fmla="*/ 2147483646 w 115"/>
                <a:gd name="T49" fmla="*/ 2147483646 h 160"/>
                <a:gd name="T50" fmla="*/ 2147483646 w 115"/>
                <a:gd name="T51" fmla="*/ 2147483646 h 160"/>
                <a:gd name="T52" fmla="*/ 2147483646 w 115"/>
                <a:gd name="T53" fmla="*/ 2147483646 h 160"/>
                <a:gd name="T54" fmla="*/ 2147483646 w 115"/>
                <a:gd name="T55" fmla="*/ 2147483646 h 160"/>
                <a:gd name="T56" fmla="*/ 2147483646 w 115"/>
                <a:gd name="T57" fmla="*/ 2147483646 h 160"/>
                <a:gd name="T58" fmla="*/ 2147483646 w 115"/>
                <a:gd name="T59" fmla="*/ 2147483646 h 160"/>
                <a:gd name="T60" fmla="*/ 2147483646 w 115"/>
                <a:gd name="T61" fmla="*/ 2147483646 h 160"/>
                <a:gd name="T62" fmla="*/ 2147483646 w 115"/>
                <a:gd name="T63" fmla="*/ 2147483646 h 160"/>
                <a:gd name="T64" fmla="*/ 2147483646 w 115"/>
                <a:gd name="T65" fmla="*/ 0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5"/>
                <a:gd name="T100" fmla="*/ 0 h 160"/>
                <a:gd name="T101" fmla="*/ 115 w 115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5" h="160">
                  <a:moveTo>
                    <a:pt x="57" y="0"/>
                  </a:moveTo>
                  <a:lnTo>
                    <a:pt x="45" y="2"/>
                  </a:lnTo>
                  <a:lnTo>
                    <a:pt x="36" y="7"/>
                  </a:lnTo>
                  <a:lnTo>
                    <a:pt x="26" y="15"/>
                  </a:lnTo>
                  <a:lnTo>
                    <a:pt x="18" y="25"/>
                  </a:lnTo>
                  <a:lnTo>
                    <a:pt x="10" y="36"/>
                  </a:lnTo>
                  <a:lnTo>
                    <a:pt x="5" y="49"/>
                  </a:lnTo>
                  <a:lnTo>
                    <a:pt x="1" y="64"/>
                  </a:lnTo>
                  <a:lnTo>
                    <a:pt x="0" y="80"/>
                  </a:lnTo>
                  <a:lnTo>
                    <a:pt x="1" y="96"/>
                  </a:lnTo>
                  <a:lnTo>
                    <a:pt x="5" y="111"/>
                  </a:lnTo>
                  <a:lnTo>
                    <a:pt x="10" y="124"/>
                  </a:lnTo>
                  <a:lnTo>
                    <a:pt x="18" y="137"/>
                  </a:lnTo>
                  <a:lnTo>
                    <a:pt x="26" y="146"/>
                  </a:lnTo>
                  <a:lnTo>
                    <a:pt x="36" y="153"/>
                  </a:lnTo>
                  <a:lnTo>
                    <a:pt x="45" y="158"/>
                  </a:lnTo>
                  <a:lnTo>
                    <a:pt x="57" y="159"/>
                  </a:lnTo>
                  <a:lnTo>
                    <a:pt x="68" y="158"/>
                  </a:lnTo>
                  <a:lnTo>
                    <a:pt x="79" y="153"/>
                  </a:lnTo>
                  <a:lnTo>
                    <a:pt x="89" y="146"/>
                  </a:lnTo>
                  <a:lnTo>
                    <a:pt x="97" y="137"/>
                  </a:lnTo>
                  <a:lnTo>
                    <a:pt x="104" y="124"/>
                  </a:lnTo>
                  <a:lnTo>
                    <a:pt x="110" y="111"/>
                  </a:lnTo>
                  <a:lnTo>
                    <a:pt x="114" y="96"/>
                  </a:lnTo>
                  <a:lnTo>
                    <a:pt x="114" y="80"/>
                  </a:lnTo>
                  <a:lnTo>
                    <a:pt x="114" y="64"/>
                  </a:lnTo>
                  <a:lnTo>
                    <a:pt x="110" y="49"/>
                  </a:lnTo>
                  <a:lnTo>
                    <a:pt x="104" y="36"/>
                  </a:lnTo>
                  <a:lnTo>
                    <a:pt x="97" y="25"/>
                  </a:lnTo>
                  <a:lnTo>
                    <a:pt x="89" y="15"/>
                  </a:lnTo>
                  <a:lnTo>
                    <a:pt x="79" y="7"/>
                  </a:lnTo>
                  <a:lnTo>
                    <a:pt x="68" y="2"/>
                  </a:lnTo>
                  <a:lnTo>
                    <a:pt x="57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65" name="Freeform 20"/>
            <p:cNvSpPr>
              <a:spLocks/>
            </p:cNvSpPr>
            <p:nvPr/>
          </p:nvSpPr>
          <p:spPr bwMode="auto">
            <a:xfrm>
              <a:off x="7219951" y="3209925"/>
              <a:ext cx="103584" cy="184150"/>
            </a:xfrm>
            <a:custGeom>
              <a:avLst/>
              <a:gdLst>
                <a:gd name="T0" fmla="*/ 2147483646 w 58"/>
                <a:gd name="T1" fmla="*/ 0 h 116"/>
                <a:gd name="T2" fmla="*/ 2147483646 w 58"/>
                <a:gd name="T3" fmla="*/ 0 h 116"/>
                <a:gd name="T4" fmla="*/ 2147483646 w 58"/>
                <a:gd name="T5" fmla="*/ 2147483646 h 116"/>
                <a:gd name="T6" fmla="*/ 2147483646 w 58"/>
                <a:gd name="T7" fmla="*/ 2147483646 h 116"/>
                <a:gd name="T8" fmla="*/ 2147483646 w 58"/>
                <a:gd name="T9" fmla="*/ 2147483646 h 116"/>
                <a:gd name="T10" fmla="*/ 2147483646 w 58"/>
                <a:gd name="T11" fmla="*/ 2147483646 h 116"/>
                <a:gd name="T12" fmla="*/ 2147483646 w 58"/>
                <a:gd name="T13" fmla="*/ 2147483646 h 116"/>
                <a:gd name="T14" fmla="*/ 0 w 58"/>
                <a:gd name="T15" fmla="*/ 2147483646 h 116"/>
                <a:gd name="T16" fmla="*/ 0 w 58"/>
                <a:gd name="T17" fmla="*/ 2147483646 h 116"/>
                <a:gd name="T18" fmla="*/ 0 w 58"/>
                <a:gd name="T19" fmla="*/ 2147483646 h 116"/>
                <a:gd name="T20" fmla="*/ 2147483646 w 58"/>
                <a:gd name="T21" fmla="*/ 2147483646 h 116"/>
                <a:gd name="T22" fmla="*/ 2147483646 w 58"/>
                <a:gd name="T23" fmla="*/ 2147483646 h 116"/>
                <a:gd name="T24" fmla="*/ 2147483646 w 58"/>
                <a:gd name="T25" fmla="*/ 2147483646 h 116"/>
                <a:gd name="T26" fmla="*/ 2147483646 w 58"/>
                <a:gd name="T27" fmla="*/ 2147483646 h 116"/>
                <a:gd name="T28" fmla="*/ 2147483646 w 58"/>
                <a:gd name="T29" fmla="*/ 2147483646 h 116"/>
                <a:gd name="T30" fmla="*/ 2147483646 w 58"/>
                <a:gd name="T31" fmla="*/ 2147483646 h 116"/>
                <a:gd name="T32" fmla="*/ 2147483646 w 58"/>
                <a:gd name="T33" fmla="*/ 2147483646 h 116"/>
                <a:gd name="T34" fmla="*/ 2147483646 w 58"/>
                <a:gd name="T35" fmla="*/ 2147483646 h 116"/>
                <a:gd name="T36" fmla="*/ 2147483646 w 58"/>
                <a:gd name="T37" fmla="*/ 2147483646 h 116"/>
                <a:gd name="T38" fmla="*/ 2147483646 w 58"/>
                <a:gd name="T39" fmla="*/ 2147483646 h 116"/>
                <a:gd name="T40" fmla="*/ 2147483646 w 58"/>
                <a:gd name="T41" fmla="*/ 2147483646 h 116"/>
                <a:gd name="T42" fmla="*/ 2147483646 w 58"/>
                <a:gd name="T43" fmla="*/ 2147483646 h 116"/>
                <a:gd name="T44" fmla="*/ 2147483646 w 58"/>
                <a:gd name="T45" fmla="*/ 2147483646 h 116"/>
                <a:gd name="T46" fmla="*/ 2147483646 w 58"/>
                <a:gd name="T47" fmla="*/ 2147483646 h 116"/>
                <a:gd name="T48" fmla="*/ 2147483646 w 58"/>
                <a:gd name="T49" fmla="*/ 2147483646 h 116"/>
                <a:gd name="T50" fmla="*/ 2147483646 w 58"/>
                <a:gd name="T51" fmla="*/ 2147483646 h 116"/>
                <a:gd name="T52" fmla="*/ 2147483646 w 58"/>
                <a:gd name="T53" fmla="*/ 2147483646 h 116"/>
                <a:gd name="T54" fmla="*/ 2147483646 w 58"/>
                <a:gd name="T55" fmla="*/ 2147483646 h 116"/>
                <a:gd name="T56" fmla="*/ 2147483646 w 58"/>
                <a:gd name="T57" fmla="*/ 2147483646 h 116"/>
                <a:gd name="T58" fmla="*/ 2147483646 w 58"/>
                <a:gd name="T59" fmla="*/ 2147483646 h 116"/>
                <a:gd name="T60" fmla="*/ 2147483646 w 58"/>
                <a:gd name="T61" fmla="*/ 2147483646 h 116"/>
                <a:gd name="T62" fmla="*/ 2147483646 w 58"/>
                <a:gd name="T63" fmla="*/ 0 h 116"/>
                <a:gd name="T64" fmla="*/ 2147483646 w 58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8"/>
                <a:gd name="T100" fmla="*/ 0 h 116"/>
                <a:gd name="T101" fmla="*/ 58 w 58"/>
                <a:gd name="T102" fmla="*/ 116 h 1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8" h="116">
                  <a:moveTo>
                    <a:pt x="29" y="0"/>
                  </a:moveTo>
                  <a:lnTo>
                    <a:pt x="22" y="0"/>
                  </a:lnTo>
                  <a:lnTo>
                    <a:pt x="18" y="3"/>
                  </a:lnTo>
                  <a:lnTo>
                    <a:pt x="13" y="10"/>
                  </a:lnTo>
                  <a:lnTo>
                    <a:pt x="8" y="16"/>
                  </a:lnTo>
                  <a:lnTo>
                    <a:pt x="5" y="24"/>
                  </a:lnTo>
                  <a:lnTo>
                    <a:pt x="1" y="34"/>
                  </a:lnTo>
                  <a:lnTo>
                    <a:pt x="0" y="45"/>
                  </a:lnTo>
                  <a:lnTo>
                    <a:pt x="0" y="57"/>
                  </a:lnTo>
                  <a:lnTo>
                    <a:pt x="0" y="68"/>
                  </a:lnTo>
                  <a:lnTo>
                    <a:pt x="1" y="80"/>
                  </a:lnTo>
                  <a:lnTo>
                    <a:pt x="5" y="89"/>
                  </a:lnTo>
                  <a:lnTo>
                    <a:pt x="8" y="97"/>
                  </a:lnTo>
                  <a:lnTo>
                    <a:pt x="13" y="106"/>
                  </a:lnTo>
                  <a:lnTo>
                    <a:pt x="18" y="110"/>
                  </a:lnTo>
                  <a:lnTo>
                    <a:pt x="22" y="114"/>
                  </a:lnTo>
                  <a:lnTo>
                    <a:pt x="29" y="115"/>
                  </a:lnTo>
                  <a:lnTo>
                    <a:pt x="34" y="114"/>
                  </a:lnTo>
                  <a:lnTo>
                    <a:pt x="39" y="110"/>
                  </a:lnTo>
                  <a:lnTo>
                    <a:pt x="44" y="106"/>
                  </a:lnTo>
                  <a:lnTo>
                    <a:pt x="48" y="97"/>
                  </a:lnTo>
                  <a:lnTo>
                    <a:pt x="52" y="89"/>
                  </a:lnTo>
                  <a:lnTo>
                    <a:pt x="55" y="80"/>
                  </a:lnTo>
                  <a:lnTo>
                    <a:pt x="57" y="68"/>
                  </a:lnTo>
                  <a:lnTo>
                    <a:pt x="57" y="57"/>
                  </a:lnTo>
                  <a:lnTo>
                    <a:pt x="57" y="45"/>
                  </a:lnTo>
                  <a:lnTo>
                    <a:pt x="55" y="34"/>
                  </a:lnTo>
                  <a:lnTo>
                    <a:pt x="52" y="24"/>
                  </a:lnTo>
                  <a:lnTo>
                    <a:pt x="48" y="16"/>
                  </a:lnTo>
                  <a:lnTo>
                    <a:pt x="44" y="10"/>
                  </a:lnTo>
                  <a:lnTo>
                    <a:pt x="39" y="3"/>
                  </a:lnTo>
                  <a:lnTo>
                    <a:pt x="34" y="0"/>
                  </a:lnTo>
                  <a:lnTo>
                    <a:pt x="29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66" name="Freeform 21"/>
            <p:cNvSpPr>
              <a:spLocks/>
            </p:cNvSpPr>
            <p:nvPr/>
          </p:nvSpPr>
          <p:spPr bwMode="auto">
            <a:xfrm>
              <a:off x="7219951" y="3209925"/>
              <a:ext cx="103584" cy="184150"/>
            </a:xfrm>
            <a:custGeom>
              <a:avLst/>
              <a:gdLst>
                <a:gd name="T0" fmla="*/ 2147483646 w 58"/>
                <a:gd name="T1" fmla="*/ 0 h 116"/>
                <a:gd name="T2" fmla="*/ 2147483646 w 58"/>
                <a:gd name="T3" fmla="*/ 0 h 116"/>
                <a:gd name="T4" fmla="*/ 2147483646 w 58"/>
                <a:gd name="T5" fmla="*/ 2147483646 h 116"/>
                <a:gd name="T6" fmla="*/ 2147483646 w 58"/>
                <a:gd name="T7" fmla="*/ 2147483646 h 116"/>
                <a:gd name="T8" fmla="*/ 2147483646 w 58"/>
                <a:gd name="T9" fmla="*/ 2147483646 h 116"/>
                <a:gd name="T10" fmla="*/ 2147483646 w 58"/>
                <a:gd name="T11" fmla="*/ 2147483646 h 116"/>
                <a:gd name="T12" fmla="*/ 2147483646 w 58"/>
                <a:gd name="T13" fmla="*/ 2147483646 h 116"/>
                <a:gd name="T14" fmla="*/ 0 w 58"/>
                <a:gd name="T15" fmla="*/ 2147483646 h 116"/>
                <a:gd name="T16" fmla="*/ 0 w 58"/>
                <a:gd name="T17" fmla="*/ 2147483646 h 116"/>
                <a:gd name="T18" fmla="*/ 0 w 58"/>
                <a:gd name="T19" fmla="*/ 2147483646 h 116"/>
                <a:gd name="T20" fmla="*/ 2147483646 w 58"/>
                <a:gd name="T21" fmla="*/ 2147483646 h 116"/>
                <a:gd name="T22" fmla="*/ 2147483646 w 58"/>
                <a:gd name="T23" fmla="*/ 2147483646 h 116"/>
                <a:gd name="T24" fmla="*/ 2147483646 w 58"/>
                <a:gd name="T25" fmla="*/ 2147483646 h 116"/>
                <a:gd name="T26" fmla="*/ 2147483646 w 58"/>
                <a:gd name="T27" fmla="*/ 2147483646 h 116"/>
                <a:gd name="T28" fmla="*/ 2147483646 w 58"/>
                <a:gd name="T29" fmla="*/ 2147483646 h 116"/>
                <a:gd name="T30" fmla="*/ 2147483646 w 58"/>
                <a:gd name="T31" fmla="*/ 2147483646 h 116"/>
                <a:gd name="T32" fmla="*/ 2147483646 w 58"/>
                <a:gd name="T33" fmla="*/ 2147483646 h 116"/>
                <a:gd name="T34" fmla="*/ 2147483646 w 58"/>
                <a:gd name="T35" fmla="*/ 2147483646 h 116"/>
                <a:gd name="T36" fmla="*/ 2147483646 w 58"/>
                <a:gd name="T37" fmla="*/ 2147483646 h 116"/>
                <a:gd name="T38" fmla="*/ 2147483646 w 58"/>
                <a:gd name="T39" fmla="*/ 2147483646 h 116"/>
                <a:gd name="T40" fmla="*/ 2147483646 w 58"/>
                <a:gd name="T41" fmla="*/ 2147483646 h 116"/>
                <a:gd name="T42" fmla="*/ 2147483646 w 58"/>
                <a:gd name="T43" fmla="*/ 2147483646 h 116"/>
                <a:gd name="T44" fmla="*/ 2147483646 w 58"/>
                <a:gd name="T45" fmla="*/ 2147483646 h 116"/>
                <a:gd name="T46" fmla="*/ 2147483646 w 58"/>
                <a:gd name="T47" fmla="*/ 2147483646 h 116"/>
                <a:gd name="T48" fmla="*/ 2147483646 w 58"/>
                <a:gd name="T49" fmla="*/ 2147483646 h 116"/>
                <a:gd name="T50" fmla="*/ 2147483646 w 58"/>
                <a:gd name="T51" fmla="*/ 2147483646 h 116"/>
                <a:gd name="T52" fmla="*/ 2147483646 w 58"/>
                <a:gd name="T53" fmla="*/ 2147483646 h 116"/>
                <a:gd name="T54" fmla="*/ 2147483646 w 58"/>
                <a:gd name="T55" fmla="*/ 2147483646 h 116"/>
                <a:gd name="T56" fmla="*/ 2147483646 w 58"/>
                <a:gd name="T57" fmla="*/ 2147483646 h 116"/>
                <a:gd name="T58" fmla="*/ 2147483646 w 58"/>
                <a:gd name="T59" fmla="*/ 2147483646 h 116"/>
                <a:gd name="T60" fmla="*/ 2147483646 w 58"/>
                <a:gd name="T61" fmla="*/ 2147483646 h 116"/>
                <a:gd name="T62" fmla="*/ 2147483646 w 58"/>
                <a:gd name="T63" fmla="*/ 0 h 116"/>
                <a:gd name="T64" fmla="*/ 2147483646 w 58"/>
                <a:gd name="T65" fmla="*/ 0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8"/>
                <a:gd name="T100" fmla="*/ 0 h 116"/>
                <a:gd name="T101" fmla="*/ 58 w 58"/>
                <a:gd name="T102" fmla="*/ 116 h 1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8" h="116">
                  <a:moveTo>
                    <a:pt x="29" y="0"/>
                  </a:moveTo>
                  <a:lnTo>
                    <a:pt x="22" y="0"/>
                  </a:lnTo>
                  <a:lnTo>
                    <a:pt x="18" y="3"/>
                  </a:lnTo>
                  <a:lnTo>
                    <a:pt x="13" y="10"/>
                  </a:lnTo>
                  <a:lnTo>
                    <a:pt x="8" y="16"/>
                  </a:lnTo>
                  <a:lnTo>
                    <a:pt x="5" y="24"/>
                  </a:lnTo>
                  <a:lnTo>
                    <a:pt x="1" y="34"/>
                  </a:lnTo>
                  <a:lnTo>
                    <a:pt x="0" y="45"/>
                  </a:lnTo>
                  <a:lnTo>
                    <a:pt x="0" y="57"/>
                  </a:lnTo>
                  <a:lnTo>
                    <a:pt x="0" y="68"/>
                  </a:lnTo>
                  <a:lnTo>
                    <a:pt x="1" y="80"/>
                  </a:lnTo>
                  <a:lnTo>
                    <a:pt x="5" y="89"/>
                  </a:lnTo>
                  <a:lnTo>
                    <a:pt x="8" y="97"/>
                  </a:lnTo>
                  <a:lnTo>
                    <a:pt x="13" y="106"/>
                  </a:lnTo>
                  <a:lnTo>
                    <a:pt x="18" y="110"/>
                  </a:lnTo>
                  <a:lnTo>
                    <a:pt x="22" y="114"/>
                  </a:lnTo>
                  <a:lnTo>
                    <a:pt x="29" y="115"/>
                  </a:lnTo>
                  <a:lnTo>
                    <a:pt x="34" y="114"/>
                  </a:lnTo>
                  <a:lnTo>
                    <a:pt x="39" y="110"/>
                  </a:lnTo>
                  <a:lnTo>
                    <a:pt x="44" y="106"/>
                  </a:lnTo>
                  <a:lnTo>
                    <a:pt x="48" y="97"/>
                  </a:lnTo>
                  <a:lnTo>
                    <a:pt x="52" y="89"/>
                  </a:lnTo>
                  <a:lnTo>
                    <a:pt x="55" y="80"/>
                  </a:lnTo>
                  <a:lnTo>
                    <a:pt x="57" y="68"/>
                  </a:lnTo>
                  <a:lnTo>
                    <a:pt x="57" y="57"/>
                  </a:lnTo>
                  <a:lnTo>
                    <a:pt x="57" y="45"/>
                  </a:lnTo>
                  <a:lnTo>
                    <a:pt x="55" y="34"/>
                  </a:lnTo>
                  <a:lnTo>
                    <a:pt x="52" y="24"/>
                  </a:lnTo>
                  <a:lnTo>
                    <a:pt x="48" y="16"/>
                  </a:lnTo>
                  <a:lnTo>
                    <a:pt x="44" y="10"/>
                  </a:lnTo>
                  <a:lnTo>
                    <a:pt x="39" y="3"/>
                  </a:lnTo>
                  <a:lnTo>
                    <a:pt x="34" y="0"/>
                  </a:lnTo>
                  <a:lnTo>
                    <a:pt x="29" y="0"/>
                  </a:lnTo>
                </a:path>
              </a:pathLst>
            </a:custGeom>
            <a:solidFill>
              <a:schemeClr val="accent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1467" name="Freeform 22"/>
            <p:cNvSpPr>
              <a:spLocks/>
            </p:cNvSpPr>
            <p:nvPr/>
          </p:nvSpPr>
          <p:spPr bwMode="auto">
            <a:xfrm>
              <a:off x="6834189" y="2660651"/>
              <a:ext cx="75009" cy="128587"/>
            </a:xfrm>
            <a:custGeom>
              <a:avLst/>
              <a:gdLst>
                <a:gd name="T0" fmla="*/ 2147483646 w 42"/>
                <a:gd name="T1" fmla="*/ 0 h 81"/>
                <a:gd name="T2" fmla="*/ 2147483646 w 42"/>
                <a:gd name="T3" fmla="*/ 0 h 81"/>
                <a:gd name="T4" fmla="*/ 2147483646 w 42"/>
                <a:gd name="T5" fmla="*/ 2147483646 h 81"/>
                <a:gd name="T6" fmla="*/ 2147483646 w 42"/>
                <a:gd name="T7" fmla="*/ 2147483646 h 81"/>
                <a:gd name="T8" fmla="*/ 2147483646 w 42"/>
                <a:gd name="T9" fmla="*/ 2147483646 h 81"/>
                <a:gd name="T10" fmla="*/ 2147483646 w 42"/>
                <a:gd name="T11" fmla="*/ 2147483646 h 81"/>
                <a:gd name="T12" fmla="*/ 2147483646 w 42"/>
                <a:gd name="T13" fmla="*/ 2147483646 h 81"/>
                <a:gd name="T14" fmla="*/ 0 w 42"/>
                <a:gd name="T15" fmla="*/ 2147483646 h 81"/>
                <a:gd name="T16" fmla="*/ 0 w 42"/>
                <a:gd name="T17" fmla="*/ 2147483646 h 81"/>
                <a:gd name="T18" fmla="*/ 0 w 42"/>
                <a:gd name="T19" fmla="*/ 2147483646 h 81"/>
                <a:gd name="T20" fmla="*/ 2147483646 w 42"/>
                <a:gd name="T21" fmla="*/ 2147483646 h 81"/>
                <a:gd name="T22" fmla="*/ 2147483646 w 42"/>
                <a:gd name="T23" fmla="*/ 2147483646 h 81"/>
                <a:gd name="T24" fmla="*/ 2147483646 w 42"/>
                <a:gd name="T25" fmla="*/ 2147483646 h 81"/>
                <a:gd name="T26" fmla="*/ 2147483646 w 42"/>
                <a:gd name="T27" fmla="*/ 2147483646 h 81"/>
                <a:gd name="T28" fmla="*/ 2147483646 w 42"/>
                <a:gd name="T29" fmla="*/ 2147483646 h 81"/>
                <a:gd name="T30" fmla="*/ 2147483646 w 42"/>
                <a:gd name="T31" fmla="*/ 2147483646 h 81"/>
                <a:gd name="T32" fmla="*/ 2147483646 w 42"/>
                <a:gd name="T33" fmla="*/ 2147483646 h 81"/>
                <a:gd name="T34" fmla="*/ 2147483646 w 42"/>
                <a:gd name="T35" fmla="*/ 2147483646 h 81"/>
                <a:gd name="T36" fmla="*/ 2147483646 w 42"/>
                <a:gd name="T37" fmla="*/ 2147483646 h 81"/>
                <a:gd name="T38" fmla="*/ 2147483646 w 42"/>
                <a:gd name="T39" fmla="*/ 2147483646 h 81"/>
                <a:gd name="T40" fmla="*/ 2147483646 w 42"/>
                <a:gd name="T41" fmla="*/ 2147483646 h 81"/>
                <a:gd name="T42" fmla="*/ 2147483646 w 42"/>
                <a:gd name="T43" fmla="*/ 2147483646 h 81"/>
                <a:gd name="T44" fmla="*/ 2147483646 w 42"/>
                <a:gd name="T45" fmla="*/ 2147483646 h 81"/>
                <a:gd name="T46" fmla="*/ 2147483646 w 42"/>
                <a:gd name="T47" fmla="*/ 2147483646 h 81"/>
                <a:gd name="T48" fmla="*/ 2147483646 w 42"/>
                <a:gd name="T49" fmla="*/ 2147483646 h 81"/>
                <a:gd name="T50" fmla="*/ 2147483646 w 42"/>
                <a:gd name="T51" fmla="*/ 2147483646 h 81"/>
                <a:gd name="T52" fmla="*/ 2147483646 w 42"/>
                <a:gd name="T53" fmla="*/ 2147483646 h 81"/>
                <a:gd name="T54" fmla="*/ 2147483646 w 42"/>
                <a:gd name="T55" fmla="*/ 2147483646 h 81"/>
                <a:gd name="T56" fmla="*/ 2147483646 w 42"/>
                <a:gd name="T57" fmla="*/ 2147483646 h 81"/>
                <a:gd name="T58" fmla="*/ 2147483646 w 42"/>
                <a:gd name="T59" fmla="*/ 2147483646 h 81"/>
                <a:gd name="T60" fmla="*/ 2147483646 w 42"/>
                <a:gd name="T61" fmla="*/ 2147483646 h 81"/>
                <a:gd name="T62" fmla="*/ 2147483646 w 42"/>
                <a:gd name="T63" fmla="*/ 0 h 81"/>
                <a:gd name="T64" fmla="*/ 2147483646 w 42"/>
                <a:gd name="T65" fmla="*/ 0 h 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"/>
                <a:gd name="T100" fmla="*/ 0 h 81"/>
                <a:gd name="T101" fmla="*/ 42 w 42"/>
                <a:gd name="T102" fmla="*/ 81 h 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" h="81">
                  <a:moveTo>
                    <a:pt x="21" y="0"/>
                  </a:moveTo>
                  <a:lnTo>
                    <a:pt x="17" y="0"/>
                  </a:lnTo>
                  <a:lnTo>
                    <a:pt x="13" y="3"/>
                  </a:lnTo>
                  <a:lnTo>
                    <a:pt x="10" y="6"/>
                  </a:lnTo>
                  <a:lnTo>
                    <a:pt x="7" y="11"/>
                  </a:lnTo>
                  <a:lnTo>
                    <a:pt x="4" y="18"/>
                  </a:lnTo>
                  <a:lnTo>
                    <a:pt x="2" y="24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2" y="55"/>
                  </a:lnTo>
                  <a:lnTo>
                    <a:pt x="4" y="62"/>
                  </a:lnTo>
                  <a:lnTo>
                    <a:pt x="7" y="68"/>
                  </a:lnTo>
                  <a:lnTo>
                    <a:pt x="10" y="73"/>
                  </a:lnTo>
                  <a:lnTo>
                    <a:pt x="13" y="76"/>
                  </a:lnTo>
                  <a:lnTo>
                    <a:pt x="17" y="78"/>
                  </a:lnTo>
                  <a:lnTo>
                    <a:pt x="21" y="80"/>
                  </a:lnTo>
                  <a:lnTo>
                    <a:pt x="25" y="78"/>
                  </a:lnTo>
                  <a:lnTo>
                    <a:pt x="28" y="76"/>
                  </a:lnTo>
                  <a:lnTo>
                    <a:pt x="31" y="73"/>
                  </a:lnTo>
                  <a:lnTo>
                    <a:pt x="34" y="68"/>
                  </a:lnTo>
                  <a:lnTo>
                    <a:pt x="38" y="62"/>
                  </a:lnTo>
                  <a:lnTo>
                    <a:pt x="39" y="55"/>
                  </a:lnTo>
                  <a:lnTo>
                    <a:pt x="41" y="47"/>
                  </a:lnTo>
                  <a:lnTo>
                    <a:pt x="41" y="41"/>
                  </a:lnTo>
                  <a:lnTo>
                    <a:pt x="41" y="32"/>
                  </a:lnTo>
                  <a:lnTo>
                    <a:pt x="39" y="24"/>
                  </a:lnTo>
                  <a:lnTo>
                    <a:pt x="38" y="18"/>
                  </a:lnTo>
                  <a:lnTo>
                    <a:pt x="34" y="11"/>
                  </a:lnTo>
                  <a:lnTo>
                    <a:pt x="31" y="6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68" name="Freeform 23"/>
            <p:cNvSpPr>
              <a:spLocks/>
            </p:cNvSpPr>
            <p:nvPr/>
          </p:nvSpPr>
          <p:spPr bwMode="auto">
            <a:xfrm>
              <a:off x="6834189" y="2660651"/>
              <a:ext cx="75009" cy="128587"/>
            </a:xfrm>
            <a:custGeom>
              <a:avLst/>
              <a:gdLst>
                <a:gd name="T0" fmla="*/ 2147483646 w 42"/>
                <a:gd name="T1" fmla="*/ 0 h 81"/>
                <a:gd name="T2" fmla="*/ 2147483646 w 42"/>
                <a:gd name="T3" fmla="*/ 0 h 81"/>
                <a:gd name="T4" fmla="*/ 2147483646 w 42"/>
                <a:gd name="T5" fmla="*/ 2147483646 h 81"/>
                <a:gd name="T6" fmla="*/ 2147483646 w 42"/>
                <a:gd name="T7" fmla="*/ 2147483646 h 81"/>
                <a:gd name="T8" fmla="*/ 2147483646 w 42"/>
                <a:gd name="T9" fmla="*/ 2147483646 h 81"/>
                <a:gd name="T10" fmla="*/ 2147483646 w 42"/>
                <a:gd name="T11" fmla="*/ 2147483646 h 81"/>
                <a:gd name="T12" fmla="*/ 2147483646 w 42"/>
                <a:gd name="T13" fmla="*/ 2147483646 h 81"/>
                <a:gd name="T14" fmla="*/ 0 w 42"/>
                <a:gd name="T15" fmla="*/ 2147483646 h 81"/>
                <a:gd name="T16" fmla="*/ 0 w 42"/>
                <a:gd name="T17" fmla="*/ 2147483646 h 81"/>
                <a:gd name="T18" fmla="*/ 0 w 42"/>
                <a:gd name="T19" fmla="*/ 2147483646 h 81"/>
                <a:gd name="T20" fmla="*/ 2147483646 w 42"/>
                <a:gd name="T21" fmla="*/ 2147483646 h 81"/>
                <a:gd name="T22" fmla="*/ 2147483646 w 42"/>
                <a:gd name="T23" fmla="*/ 2147483646 h 81"/>
                <a:gd name="T24" fmla="*/ 2147483646 w 42"/>
                <a:gd name="T25" fmla="*/ 2147483646 h 81"/>
                <a:gd name="T26" fmla="*/ 2147483646 w 42"/>
                <a:gd name="T27" fmla="*/ 2147483646 h 81"/>
                <a:gd name="T28" fmla="*/ 2147483646 w 42"/>
                <a:gd name="T29" fmla="*/ 2147483646 h 81"/>
                <a:gd name="T30" fmla="*/ 2147483646 w 42"/>
                <a:gd name="T31" fmla="*/ 2147483646 h 81"/>
                <a:gd name="T32" fmla="*/ 2147483646 w 42"/>
                <a:gd name="T33" fmla="*/ 2147483646 h 81"/>
                <a:gd name="T34" fmla="*/ 2147483646 w 42"/>
                <a:gd name="T35" fmla="*/ 2147483646 h 81"/>
                <a:gd name="T36" fmla="*/ 2147483646 w 42"/>
                <a:gd name="T37" fmla="*/ 2147483646 h 81"/>
                <a:gd name="T38" fmla="*/ 2147483646 w 42"/>
                <a:gd name="T39" fmla="*/ 2147483646 h 81"/>
                <a:gd name="T40" fmla="*/ 2147483646 w 42"/>
                <a:gd name="T41" fmla="*/ 2147483646 h 81"/>
                <a:gd name="T42" fmla="*/ 2147483646 w 42"/>
                <a:gd name="T43" fmla="*/ 2147483646 h 81"/>
                <a:gd name="T44" fmla="*/ 2147483646 w 42"/>
                <a:gd name="T45" fmla="*/ 2147483646 h 81"/>
                <a:gd name="T46" fmla="*/ 2147483646 w 42"/>
                <a:gd name="T47" fmla="*/ 2147483646 h 81"/>
                <a:gd name="T48" fmla="*/ 2147483646 w 42"/>
                <a:gd name="T49" fmla="*/ 2147483646 h 81"/>
                <a:gd name="T50" fmla="*/ 2147483646 w 42"/>
                <a:gd name="T51" fmla="*/ 2147483646 h 81"/>
                <a:gd name="T52" fmla="*/ 2147483646 w 42"/>
                <a:gd name="T53" fmla="*/ 2147483646 h 81"/>
                <a:gd name="T54" fmla="*/ 2147483646 w 42"/>
                <a:gd name="T55" fmla="*/ 2147483646 h 81"/>
                <a:gd name="T56" fmla="*/ 2147483646 w 42"/>
                <a:gd name="T57" fmla="*/ 2147483646 h 81"/>
                <a:gd name="T58" fmla="*/ 2147483646 w 42"/>
                <a:gd name="T59" fmla="*/ 2147483646 h 81"/>
                <a:gd name="T60" fmla="*/ 2147483646 w 42"/>
                <a:gd name="T61" fmla="*/ 2147483646 h 81"/>
                <a:gd name="T62" fmla="*/ 2147483646 w 42"/>
                <a:gd name="T63" fmla="*/ 0 h 81"/>
                <a:gd name="T64" fmla="*/ 2147483646 w 42"/>
                <a:gd name="T65" fmla="*/ 0 h 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"/>
                <a:gd name="T100" fmla="*/ 0 h 81"/>
                <a:gd name="T101" fmla="*/ 42 w 42"/>
                <a:gd name="T102" fmla="*/ 81 h 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" h="81">
                  <a:moveTo>
                    <a:pt x="21" y="0"/>
                  </a:moveTo>
                  <a:lnTo>
                    <a:pt x="17" y="0"/>
                  </a:lnTo>
                  <a:lnTo>
                    <a:pt x="13" y="3"/>
                  </a:lnTo>
                  <a:lnTo>
                    <a:pt x="10" y="6"/>
                  </a:lnTo>
                  <a:lnTo>
                    <a:pt x="7" y="11"/>
                  </a:lnTo>
                  <a:lnTo>
                    <a:pt x="4" y="18"/>
                  </a:lnTo>
                  <a:lnTo>
                    <a:pt x="2" y="24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2" y="55"/>
                  </a:lnTo>
                  <a:lnTo>
                    <a:pt x="4" y="62"/>
                  </a:lnTo>
                  <a:lnTo>
                    <a:pt x="7" y="68"/>
                  </a:lnTo>
                  <a:lnTo>
                    <a:pt x="10" y="73"/>
                  </a:lnTo>
                  <a:lnTo>
                    <a:pt x="13" y="76"/>
                  </a:lnTo>
                  <a:lnTo>
                    <a:pt x="17" y="78"/>
                  </a:lnTo>
                  <a:lnTo>
                    <a:pt x="21" y="80"/>
                  </a:lnTo>
                  <a:lnTo>
                    <a:pt x="25" y="78"/>
                  </a:lnTo>
                  <a:lnTo>
                    <a:pt x="28" y="76"/>
                  </a:lnTo>
                  <a:lnTo>
                    <a:pt x="31" y="73"/>
                  </a:lnTo>
                  <a:lnTo>
                    <a:pt x="34" y="68"/>
                  </a:lnTo>
                  <a:lnTo>
                    <a:pt x="38" y="62"/>
                  </a:lnTo>
                  <a:lnTo>
                    <a:pt x="39" y="55"/>
                  </a:lnTo>
                  <a:lnTo>
                    <a:pt x="41" y="47"/>
                  </a:lnTo>
                  <a:lnTo>
                    <a:pt x="41" y="41"/>
                  </a:lnTo>
                  <a:lnTo>
                    <a:pt x="41" y="32"/>
                  </a:lnTo>
                  <a:lnTo>
                    <a:pt x="39" y="24"/>
                  </a:lnTo>
                  <a:lnTo>
                    <a:pt x="38" y="18"/>
                  </a:lnTo>
                  <a:lnTo>
                    <a:pt x="34" y="11"/>
                  </a:lnTo>
                  <a:lnTo>
                    <a:pt x="31" y="6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1" y="0"/>
                  </a:lnTo>
                </a:path>
              </a:pathLst>
            </a:custGeom>
            <a:solidFill>
              <a:schemeClr val="accent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1469" name="Freeform 24"/>
            <p:cNvSpPr>
              <a:spLocks/>
            </p:cNvSpPr>
            <p:nvPr/>
          </p:nvSpPr>
          <p:spPr bwMode="auto">
            <a:xfrm>
              <a:off x="7177089" y="2897187"/>
              <a:ext cx="94654" cy="166688"/>
            </a:xfrm>
            <a:custGeom>
              <a:avLst/>
              <a:gdLst>
                <a:gd name="T0" fmla="*/ 2147483646 w 53"/>
                <a:gd name="T1" fmla="*/ 0 h 105"/>
                <a:gd name="T2" fmla="*/ 2147483646 w 53"/>
                <a:gd name="T3" fmla="*/ 2147483646 h 105"/>
                <a:gd name="T4" fmla="*/ 2147483646 w 53"/>
                <a:gd name="T5" fmla="*/ 2147483646 h 105"/>
                <a:gd name="T6" fmla="*/ 2147483646 w 53"/>
                <a:gd name="T7" fmla="*/ 2147483646 h 105"/>
                <a:gd name="T8" fmla="*/ 2147483646 w 53"/>
                <a:gd name="T9" fmla="*/ 2147483646 h 105"/>
                <a:gd name="T10" fmla="*/ 2147483646 w 53"/>
                <a:gd name="T11" fmla="*/ 2147483646 h 105"/>
                <a:gd name="T12" fmla="*/ 2147483646 w 53"/>
                <a:gd name="T13" fmla="*/ 2147483646 h 105"/>
                <a:gd name="T14" fmla="*/ 0 w 53"/>
                <a:gd name="T15" fmla="*/ 2147483646 h 105"/>
                <a:gd name="T16" fmla="*/ 0 w 53"/>
                <a:gd name="T17" fmla="*/ 2147483646 h 105"/>
                <a:gd name="T18" fmla="*/ 0 w 53"/>
                <a:gd name="T19" fmla="*/ 2147483646 h 105"/>
                <a:gd name="T20" fmla="*/ 2147483646 w 53"/>
                <a:gd name="T21" fmla="*/ 2147483646 h 105"/>
                <a:gd name="T22" fmla="*/ 2147483646 w 53"/>
                <a:gd name="T23" fmla="*/ 2147483646 h 105"/>
                <a:gd name="T24" fmla="*/ 2147483646 w 53"/>
                <a:gd name="T25" fmla="*/ 2147483646 h 105"/>
                <a:gd name="T26" fmla="*/ 2147483646 w 53"/>
                <a:gd name="T27" fmla="*/ 2147483646 h 105"/>
                <a:gd name="T28" fmla="*/ 2147483646 w 53"/>
                <a:gd name="T29" fmla="*/ 2147483646 h 105"/>
                <a:gd name="T30" fmla="*/ 2147483646 w 53"/>
                <a:gd name="T31" fmla="*/ 2147483646 h 105"/>
                <a:gd name="T32" fmla="*/ 2147483646 w 53"/>
                <a:gd name="T33" fmla="*/ 2147483646 h 105"/>
                <a:gd name="T34" fmla="*/ 2147483646 w 53"/>
                <a:gd name="T35" fmla="*/ 2147483646 h 105"/>
                <a:gd name="T36" fmla="*/ 2147483646 w 53"/>
                <a:gd name="T37" fmla="*/ 2147483646 h 105"/>
                <a:gd name="T38" fmla="*/ 2147483646 w 53"/>
                <a:gd name="T39" fmla="*/ 2147483646 h 105"/>
                <a:gd name="T40" fmla="*/ 2147483646 w 53"/>
                <a:gd name="T41" fmla="*/ 2147483646 h 105"/>
                <a:gd name="T42" fmla="*/ 2147483646 w 53"/>
                <a:gd name="T43" fmla="*/ 2147483646 h 105"/>
                <a:gd name="T44" fmla="*/ 2147483646 w 53"/>
                <a:gd name="T45" fmla="*/ 2147483646 h 105"/>
                <a:gd name="T46" fmla="*/ 2147483646 w 53"/>
                <a:gd name="T47" fmla="*/ 2147483646 h 105"/>
                <a:gd name="T48" fmla="*/ 2147483646 w 53"/>
                <a:gd name="T49" fmla="*/ 2147483646 h 105"/>
                <a:gd name="T50" fmla="*/ 2147483646 w 53"/>
                <a:gd name="T51" fmla="*/ 2147483646 h 105"/>
                <a:gd name="T52" fmla="*/ 2147483646 w 53"/>
                <a:gd name="T53" fmla="*/ 2147483646 h 105"/>
                <a:gd name="T54" fmla="*/ 2147483646 w 53"/>
                <a:gd name="T55" fmla="*/ 2147483646 h 105"/>
                <a:gd name="T56" fmla="*/ 2147483646 w 53"/>
                <a:gd name="T57" fmla="*/ 2147483646 h 105"/>
                <a:gd name="T58" fmla="*/ 2147483646 w 53"/>
                <a:gd name="T59" fmla="*/ 2147483646 h 105"/>
                <a:gd name="T60" fmla="*/ 2147483646 w 53"/>
                <a:gd name="T61" fmla="*/ 2147483646 h 105"/>
                <a:gd name="T62" fmla="*/ 2147483646 w 53"/>
                <a:gd name="T63" fmla="*/ 2147483646 h 105"/>
                <a:gd name="T64" fmla="*/ 2147483646 w 53"/>
                <a:gd name="T65" fmla="*/ 0 h 1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3"/>
                <a:gd name="T100" fmla="*/ 0 h 105"/>
                <a:gd name="T101" fmla="*/ 53 w 53"/>
                <a:gd name="T102" fmla="*/ 105 h 1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3" h="105">
                  <a:moveTo>
                    <a:pt x="26" y="0"/>
                  </a:moveTo>
                  <a:lnTo>
                    <a:pt x="21" y="2"/>
                  </a:lnTo>
                  <a:lnTo>
                    <a:pt x="16" y="5"/>
                  </a:lnTo>
                  <a:lnTo>
                    <a:pt x="11" y="9"/>
                  </a:lnTo>
                  <a:lnTo>
                    <a:pt x="8" y="15"/>
                  </a:lnTo>
                  <a:lnTo>
                    <a:pt x="5" y="23"/>
                  </a:lnTo>
                  <a:lnTo>
                    <a:pt x="2" y="33"/>
                  </a:lnTo>
                  <a:lnTo>
                    <a:pt x="0" y="43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2" y="72"/>
                  </a:lnTo>
                  <a:lnTo>
                    <a:pt x="5" y="82"/>
                  </a:lnTo>
                  <a:lnTo>
                    <a:pt x="8" y="88"/>
                  </a:lnTo>
                  <a:lnTo>
                    <a:pt x="11" y="95"/>
                  </a:lnTo>
                  <a:lnTo>
                    <a:pt x="16" y="100"/>
                  </a:lnTo>
                  <a:lnTo>
                    <a:pt x="21" y="103"/>
                  </a:lnTo>
                  <a:lnTo>
                    <a:pt x="26" y="104"/>
                  </a:lnTo>
                  <a:lnTo>
                    <a:pt x="31" y="103"/>
                  </a:lnTo>
                  <a:lnTo>
                    <a:pt x="36" y="100"/>
                  </a:lnTo>
                  <a:lnTo>
                    <a:pt x="41" y="95"/>
                  </a:lnTo>
                  <a:lnTo>
                    <a:pt x="44" y="88"/>
                  </a:lnTo>
                  <a:lnTo>
                    <a:pt x="47" y="82"/>
                  </a:lnTo>
                  <a:lnTo>
                    <a:pt x="50" y="72"/>
                  </a:lnTo>
                  <a:lnTo>
                    <a:pt x="52" y="62"/>
                  </a:lnTo>
                  <a:lnTo>
                    <a:pt x="52" y="52"/>
                  </a:lnTo>
                  <a:lnTo>
                    <a:pt x="52" y="43"/>
                  </a:lnTo>
                  <a:lnTo>
                    <a:pt x="50" y="33"/>
                  </a:lnTo>
                  <a:lnTo>
                    <a:pt x="47" y="23"/>
                  </a:lnTo>
                  <a:lnTo>
                    <a:pt x="44" y="15"/>
                  </a:lnTo>
                  <a:lnTo>
                    <a:pt x="41" y="9"/>
                  </a:lnTo>
                  <a:lnTo>
                    <a:pt x="36" y="5"/>
                  </a:lnTo>
                  <a:lnTo>
                    <a:pt x="31" y="2"/>
                  </a:lnTo>
                  <a:lnTo>
                    <a:pt x="2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70" name="Freeform 25"/>
            <p:cNvSpPr>
              <a:spLocks/>
            </p:cNvSpPr>
            <p:nvPr/>
          </p:nvSpPr>
          <p:spPr bwMode="auto">
            <a:xfrm>
              <a:off x="7177089" y="2897187"/>
              <a:ext cx="94654" cy="166688"/>
            </a:xfrm>
            <a:custGeom>
              <a:avLst/>
              <a:gdLst>
                <a:gd name="T0" fmla="*/ 2147483646 w 53"/>
                <a:gd name="T1" fmla="*/ 0 h 105"/>
                <a:gd name="T2" fmla="*/ 2147483646 w 53"/>
                <a:gd name="T3" fmla="*/ 2147483646 h 105"/>
                <a:gd name="T4" fmla="*/ 2147483646 w 53"/>
                <a:gd name="T5" fmla="*/ 2147483646 h 105"/>
                <a:gd name="T6" fmla="*/ 2147483646 w 53"/>
                <a:gd name="T7" fmla="*/ 2147483646 h 105"/>
                <a:gd name="T8" fmla="*/ 2147483646 w 53"/>
                <a:gd name="T9" fmla="*/ 2147483646 h 105"/>
                <a:gd name="T10" fmla="*/ 2147483646 w 53"/>
                <a:gd name="T11" fmla="*/ 2147483646 h 105"/>
                <a:gd name="T12" fmla="*/ 2147483646 w 53"/>
                <a:gd name="T13" fmla="*/ 2147483646 h 105"/>
                <a:gd name="T14" fmla="*/ 0 w 53"/>
                <a:gd name="T15" fmla="*/ 2147483646 h 105"/>
                <a:gd name="T16" fmla="*/ 0 w 53"/>
                <a:gd name="T17" fmla="*/ 2147483646 h 105"/>
                <a:gd name="T18" fmla="*/ 0 w 53"/>
                <a:gd name="T19" fmla="*/ 2147483646 h 105"/>
                <a:gd name="T20" fmla="*/ 2147483646 w 53"/>
                <a:gd name="T21" fmla="*/ 2147483646 h 105"/>
                <a:gd name="T22" fmla="*/ 2147483646 w 53"/>
                <a:gd name="T23" fmla="*/ 2147483646 h 105"/>
                <a:gd name="T24" fmla="*/ 2147483646 w 53"/>
                <a:gd name="T25" fmla="*/ 2147483646 h 105"/>
                <a:gd name="T26" fmla="*/ 2147483646 w 53"/>
                <a:gd name="T27" fmla="*/ 2147483646 h 105"/>
                <a:gd name="T28" fmla="*/ 2147483646 w 53"/>
                <a:gd name="T29" fmla="*/ 2147483646 h 105"/>
                <a:gd name="T30" fmla="*/ 2147483646 w 53"/>
                <a:gd name="T31" fmla="*/ 2147483646 h 105"/>
                <a:gd name="T32" fmla="*/ 2147483646 w 53"/>
                <a:gd name="T33" fmla="*/ 2147483646 h 105"/>
                <a:gd name="T34" fmla="*/ 2147483646 w 53"/>
                <a:gd name="T35" fmla="*/ 2147483646 h 105"/>
                <a:gd name="T36" fmla="*/ 2147483646 w 53"/>
                <a:gd name="T37" fmla="*/ 2147483646 h 105"/>
                <a:gd name="T38" fmla="*/ 2147483646 w 53"/>
                <a:gd name="T39" fmla="*/ 2147483646 h 105"/>
                <a:gd name="T40" fmla="*/ 2147483646 w 53"/>
                <a:gd name="T41" fmla="*/ 2147483646 h 105"/>
                <a:gd name="T42" fmla="*/ 2147483646 w 53"/>
                <a:gd name="T43" fmla="*/ 2147483646 h 105"/>
                <a:gd name="T44" fmla="*/ 2147483646 w 53"/>
                <a:gd name="T45" fmla="*/ 2147483646 h 105"/>
                <a:gd name="T46" fmla="*/ 2147483646 w 53"/>
                <a:gd name="T47" fmla="*/ 2147483646 h 105"/>
                <a:gd name="T48" fmla="*/ 2147483646 w 53"/>
                <a:gd name="T49" fmla="*/ 2147483646 h 105"/>
                <a:gd name="T50" fmla="*/ 2147483646 w 53"/>
                <a:gd name="T51" fmla="*/ 2147483646 h 105"/>
                <a:gd name="T52" fmla="*/ 2147483646 w 53"/>
                <a:gd name="T53" fmla="*/ 2147483646 h 105"/>
                <a:gd name="T54" fmla="*/ 2147483646 w 53"/>
                <a:gd name="T55" fmla="*/ 2147483646 h 105"/>
                <a:gd name="T56" fmla="*/ 2147483646 w 53"/>
                <a:gd name="T57" fmla="*/ 2147483646 h 105"/>
                <a:gd name="T58" fmla="*/ 2147483646 w 53"/>
                <a:gd name="T59" fmla="*/ 2147483646 h 105"/>
                <a:gd name="T60" fmla="*/ 2147483646 w 53"/>
                <a:gd name="T61" fmla="*/ 2147483646 h 105"/>
                <a:gd name="T62" fmla="*/ 2147483646 w 53"/>
                <a:gd name="T63" fmla="*/ 2147483646 h 105"/>
                <a:gd name="T64" fmla="*/ 2147483646 w 53"/>
                <a:gd name="T65" fmla="*/ 0 h 1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3"/>
                <a:gd name="T100" fmla="*/ 0 h 105"/>
                <a:gd name="T101" fmla="*/ 53 w 53"/>
                <a:gd name="T102" fmla="*/ 105 h 1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3" h="105">
                  <a:moveTo>
                    <a:pt x="26" y="0"/>
                  </a:moveTo>
                  <a:lnTo>
                    <a:pt x="21" y="2"/>
                  </a:lnTo>
                  <a:lnTo>
                    <a:pt x="16" y="5"/>
                  </a:lnTo>
                  <a:lnTo>
                    <a:pt x="11" y="9"/>
                  </a:lnTo>
                  <a:lnTo>
                    <a:pt x="8" y="15"/>
                  </a:lnTo>
                  <a:lnTo>
                    <a:pt x="5" y="23"/>
                  </a:lnTo>
                  <a:lnTo>
                    <a:pt x="2" y="33"/>
                  </a:lnTo>
                  <a:lnTo>
                    <a:pt x="0" y="43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2" y="72"/>
                  </a:lnTo>
                  <a:lnTo>
                    <a:pt x="5" y="82"/>
                  </a:lnTo>
                  <a:lnTo>
                    <a:pt x="8" y="88"/>
                  </a:lnTo>
                  <a:lnTo>
                    <a:pt x="11" y="95"/>
                  </a:lnTo>
                  <a:lnTo>
                    <a:pt x="16" y="100"/>
                  </a:lnTo>
                  <a:lnTo>
                    <a:pt x="21" y="103"/>
                  </a:lnTo>
                  <a:lnTo>
                    <a:pt x="26" y="104"/>
                  </a:lnTo>
                  <a:lnTo>
                    <a:pt x="31" y="103"/>
                  </a:lnTo>
                  <a:lnTo>
                    <a:pt x="36" y="100"/>
                  </a:lnTo>
                  <a:lnTo>
                    <a:pt x="41" y="95"/>
                  </a:lnTo>
                  <a:lnTo>
                    <a:pt x="44" y="88"/>
                  </a:lnTo>
                  <a:lnTo>
                    <a:pt x="47" y="82"/>
                  </a:lnTo>
                  <a:lnTo>
                    <a:pt x="50" y="72"/>
                  </a:lnTo>
                  <a:lnTo>
                    <a:pt x="52" y="62"/>
                  </a:lnTo>
                  <a:lnTo>
                    <a:pt x="52" y="52"/>
                  </a:lnTo>
                  <a:lnTo>
                    <a:pt x="52" y="43"/>
                  </a:lnTo>
                  <a:lnTo>
                    <a:pt x="50" y="33"/>
                  </a:lnTo>
                  <a:lnTo>
                    <a:pt x="47" y="23"/>
                  </a:lnTo>
                  <a:lnTo>
                    <a:pt x="44" y="15"/>
                  </a:lnTo>
                  <a:lnTo>
                    <a:pt x="41" y="9"/>
                  </a:lnTo>
                  <a:lnTo>
                    <a:pt x="36" y="5"/>
                  </a:lnTo>
                  <a:lnTo>
                    <a:pt x="31" y="2"/>
                  </a:lnTo>
                  <a:lnTo>
                    <a:pt x="2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71" name="Freeform 26"/>
            <p:cNvSpPr>
              <a:spLocks/>
            </p:cNvSpPr>
            <p:nvPr/>
          </p:nvSpPr>
          <p:spPr bwMode="auto">
            <a:xfrm>
              <a:off x="6855620" y="3152775"/>
              <a:ext cx="87510" cy="157162"/>
            </a:xfrm>
            <a:custGeom>
              <a:avLst/>
              <a:gdLst>
                <a:gd name="T0" fmla="*/ 2147483646 w 49"/>
                <a:gd name="T1" fmla="*/ 0 h 99"/>
                <a:gd name="T2" fmla="*/ 2147483646 w 49"/>
                <a:gd name="T3" fmla="*/ 2147483646 h 99"/>
                <a:gd name="T4" fmla="*/ 2147483646 w 49"/>
                <a:gd name="T5" fmla="*/ 2147483646 h 99"/>
                <a:gd name="T6" fmla="*/ 2147483646 w 49"/>
                <a:gd name="T7" fmla="*/ 2147483646 h 99"/>
                <a:gd name="T8" fmla="*/ 2147483646 w 49"/>
                <a:gd name="T9" fmla="*/ 2147483646 h 99"/>
                <a:gd name="T10" fmla="*/ 2147483646 w 49"/>
                <a:gd name="T11" fmla="*/ 2147483646 h 99"/>
                <a:gd name="T12" fmla="*/ 2147483646 w 49"/>
                <a:gd name="T13" fmla="*/ 2147483646 h 99"/>
                <a:gd name="T14" fmla="*/ 0 w 49"/>
                <a:gd name="T15" fmla="*/ 2147483646 h 99"/>
                <a:gd name="T16" fmla="*/ 0 w 49"/>
                <a:gd name="T17" fmla="*/ 2147483646 h 99"/>
                <a:gd name="T18" fmla="*/ 0 w 49"/>
                <a:gd name="T19" fmla="*/ 2147483646 h 99"/>
                <a:gd name="T20" fmla="*/ 2147483646 w 49"/>
                <a:gd name="T21" fmla="*/ 2147483646 h 99"/>
                <a:gd name="T22" fmla="*/ 2147483646 w 49"/>
                <a:gd name="T23" fmla="*/ 2147483646 h 99"/>
                <a:gd name="T24" fmla="*/ 2147483646 w 49"/>
                <a:gd name="T25" fmla="*/ 2147483646 h 99"/>
                <a:gd name="T26" fmla="*/ 2147483646 w 49"/>
                <a:gd name="T27" fmla="*/ 2147483646 h 99"/>
                <a:gd name="T28" fmla="*/ 2147483646 w 49"/>
                <a:gd name="T29" fmla="*/ 2147483646 h 99"/>
                <a:gd name="T30" fmla="*/ 2147483646 w 49"/>
                <a:gd name="T31" fmla="*/ 2147483646 h 99"/>
                <a:gd name="T32" fmla="*/ 2147483646 w 49"/>
                <a:gd name="T33" fmla="*/ 2147483646 h 99"/>
                <a:gd name="T34" fmla="*/ 2147483646 w 49"/>
                <a:gd name="T35" fmla="*/ 2147483646 h 99"/>
                <a:gd name="T36" fmla="*/ 2147483646 w 49"/>
                <a:gd name="T37" fmla="*/ 2147483646 h 99"/>
                <a:gd name="T38" fmla="*/ 2147483646 w 49"/>
                <a:gd name="T39" fmla="*/ 2147483646 h 99"/>
                <a:gd name="T40" fmla="*/ 2147483646 w 49"/>
                <a:gd name="T41" fmla="*/ 2147483646 h 99"/>
                <a:gd name="T42" fmla="*/ 2147483646 w 49"/>
                <a:gd name="T43" fmla="*/ 2147483646 h 99"/>
                <a:gd name="T44" fmla="*/ 2147483646 w 49"/>
                <a:gd name="T45" fmla="*/ 2147483646 h 99"/>
                <a:gd name="T46" fmla="*/ 2147483646 w 49"/>
                <a:gd name="T47" fmla="*/ 2147483646 h 99"/>
                <a:gd name="T48" fmla="*/ 2147483646 w 49"/>
                <a:gd name="T49" fmla="*/ 2147483646 h 99"/>
                <a:gd name="T50" fmla="*/ 2147483646 w 49"/>
                <a:gd name="T51" fmla="*/ 2147483646 h 99"/>
                <a:gd name="T52" fmla="*/ 2147483646 w 49"/>
                <a:gd name="T53" fmla="*/ 2147483646 h 99"/>
                <a:gd name="T54" fmla="*/ 2147483646 w 49"/>
                <a:gd name="T55" fmla="*/ 2147483646 h 99"/>
                <a:gd name="T56" fmla="*/ 2147483646 w 49"/>
                <a:gd name="T57" fmla="*/ 2147483646 h 99"/>
                <a:gd name="T58" fmla="*/ 2147483646 w 49"/>
                <a:gd name="T59" fmla="*/ 2147483646 h 99"/>
                <a:gd name="T60" fmla="*/ 2147483646 w 49"/>
                <a:gd name="T61" fmla="*/ 2147483646 h 99"/>
                <a:gd name="T62" fmla="*/ 2147483646 w 49"/>
                <a:gd name="T63" fmla="*/ 2147483646 h 99"/>
                <a:gd name="T64" fmla="*/ 2147483646 w 49"/>
                <a:gd name="T65" fmla="*/ 0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9"/>
                <a:gd name="T100" fmla="*/ 0 h 99"/>
                <a:gd name="T101" fmla="*/ 49 w 49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9" h="99">
                  <a:moveTo>
                    <a:pt x="24" y="0"/>
                  </a:moveTo>
                  <a:lnTo>
                    <a:pt x="19" y="2"/>
                  </a:lnTo>
                  <a:lnTo>
                    <a:pt x="14" y="4"/>
                  </a:lnTo>
                  <a:lnTo>
                    <a:pt x="9" y="8"/>
                  </a:lnTo>
                  <a:lnTo>
                    <a:pt x="6" y="15"/>
                  </a:lnTo>
                  <a:lnTo>
                    <a:pt x="3" y="21"/>
                  </a:lnTo>
                  <a:lnTo>
                    <a:pt x="1" y="30"/>
                  </a:lnTo>
                  <a:lnTo>
                    <a:pt x="0" y="39"/>
                  </a:lnTo>
                  <a:lnTo>
                    <a:pt x="0" y="49"/>
                  </a:lnTo>
                  <a:lnTo>
                    <a:pt x="0" y="59"/>
                  </a:lnTo>
                  <a:lnTo>
                    <a:pt x="1" y="67"/>
                  </a:lnTo>
                  <a:lnTo>
                    <a:pt x="3" y="77"/>
                  </a:lnTo>
                  <a:lnTo>
                    <a:pt x="6" y="83"/>
                  </a:lnTo>
                  <a:lnTo>
                    <a:pt x="9" y="90"/>
                  </a:lnTo>
                  <a:lnTo>
                    <a:pt x="14" y="93"/>
                  </a:lnTo>
                  <a:lnTo>
                    <a:pt x="19" y="96"/>
                  </a:lnTo>
                  <a:lnTo>
                    <a:pt x="24" y="98"/>
                  </a:lnTo>
                  <a:lnTo>
                    <a:pt x="29" y="96"/>
                  </a:lnTo>
                  <a:lnTo>
                    <a:pt x="32" y="93"/>
                  </a:lnTo>
                  <a:lnTo>
                    <a:pt x="37" y="90"/>
                  </a:lnTo>
                  <a:lnTo>
                    <a:pt x="40" y="83"/>
                  </a:lnTo>
                  <a:lnTo>
                    <a:pt x="44" y="77"/>
                  </a:lnTo>
                  <a:lnTo>
                    <a:pt x="45" y="67"/>
                  </a:lnTo>
                  <a:lnTo>
                    <a:pt x="47" y="59"/>
                  </a:lnTo>
                  <a:lnTo>
                    <a:pt x="48" y="49"/>
                  </a:lnTo>
                  <a:lnTo>
                    <a:pt x="47" y="39"/>
                  </a:lnTo>
                  <a:lnTo>
                    <a:pt x="45" y="30"/>
                  </a:lnTo>
                  <a:lnTo>
                    <a:pt x="44" y="21"/>
                  </a:lnTo>
                  <a:lnTo>
                    <a:pt x="40" y="15"/>
                  </a:lnTo>
                  <a:lnTo>
                    <a:pt x="37" y="8"/>
                  </a:lnTo>
                  <a:lnTo>
                    <a:pt x="32" y="4"/>
                  </a:lnTo>
                  <a:lnTo>
                    <a:pt x="29" y="2"/>
                  </a:lnTo>
                  <a:lnTo>
                    <a:pt x="24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72" name="Freeform 27"/>
            <p:cNvSpPr>
              <a:spLocks/>
            </p:cNvSpPr>
            <p:nvPr/>
          </p:nvSpPr>
          <p:spPr bwMode="auto">
            <a:xfrm>
              <a:off x="6855620" y="3152775"/>
              <a:ext cx="87510" cy="157162"/>
            </a:xfrm>
            <a:custGeom>
              <a:avLst/>
              <a:gdLst>
                <a:gd name="T0" fmla="*/ 2147483646 w 49"/>
                <a:gd name="T1" fmla="*/ 0 h 99"/>
                <a:gd name="T2" fmla="*/ 2147483646 w 49"/>
                <a:gd name="T3" fmla="*/ 2147483646 h 99"/>
                <a:gd name="T4" fmla="*/ 2147483646 w 49"/>
                <a:gd name="T5" fmla="*/ 2147483646 h 99"/>
                <a:gd name="T6" fmla="*/ 2147483646 w 49"/>
                <a:gd name="T7" fmla="*/ 2147483646 h 99"/>
                <a:gd name="T8" fmla="*/ 2147483646 w 49"/>
                <a:gd name="T9" fmla="*/ 2147483646 h 99"/>
                <a:gd name="T10" fmla="*/ 2147483646 w 49"/>
                <a:gd name="T11" fmla="*/ 2147483646 h 99"/>
                <a:gd name="T12" fmla="*/ 2147483646 w 49"/>
                <a:gd name="T13" fmla="*/ 2147483646 h 99"/>
                <a:gd name="T14" fmla="*/ 0 w 49"/>
                <a:gd name="T15" fmla="*/ 2147483646 h 99"/>
                <a:gd name="T16" fmla="*/ 0 w 49"/>
                <a:gd name="T17" fmla="*/ 2147483646 h 99"/>
                <a:gd name="T18" fmla="*/ 0 w 49"/>
                <a:gd name="T19" fmla="*/ 2147483646 h 99"/>
                <a:gd name="T20" fmla="*/ 2147483646 w 49"/>
                <a:gd name="T21" fmla="*/ 2147483646 h 99"/>
                <a:gd name="T22" fmla="*/ 2147483646 w 49"/>
                <a:gd name="T23" fmla="*/ 2147483646 h 99"/>
                <a:gd name="T24" fmla="*/ 2147483646 w 49"/>
                <a:gd name="T25" fmla="*/ 2147483646 h 99"/>
                <a:gd name="T26" fmla="*/ 2147483646 w 49"/>
                <a:gd name="T27" fmla="*/ 2147483646 h 99"/>
                <a:gd name="T28" fmla="*/ 2147483646 w 49"/>
                <a:gd name="T29" fmla="*/ 2147483646 h 99"/>
                <a:gd name="T30" fmla="*/ 2147483646 w 49"/>
                <a:gd name="T31" fmla="*/ 2147483646 h 99"/>
                <a:gd name="T32" fmla="*/ 2147483646 w 49"/>
                <a:gd name="T33" fmla="*/ 2147483646 h 99"/>
                <a:gd name="T34" fmla="*/ 2147483646 w 49"/>
                <a:gd name="T35" fmla="*/ 2147483646 h 99"/>
                <a:gd name="T36" fmla="*/ 2147483646 w 49"/>
                <a:gd name="T37" fmla="*/ 2147483646 h 99"/>
                <a:gd name="T38" fmla="*/ 2147483646 w 49"/>
                <a:gd name="T39" fmla="*/ 2147483646 h 99"/>
                <a:gd name="T40" fmla="*/ 2147483646 w 49"/>
                <a:gd name="T41" fmla="*/ 2147483646 h 99"/>
                <a:gd name="T42" fmla="*/ 2147483646 w 49"/>
                <a:gd name="T43" fmla="*/ 2147483646 h 99"/>
                <a:gd name="T44" fmla="*/ 2147483646 w 49"/>
                <a:gd name="T45" fmla="*/ 2147483646 h 99"/>
                <a:gd name="T46" fmla="*/ 2147483646 w 49"/>
                <a:gd name="T47" fmla="*/ 2147483646 h 99"/>
                <a:gd name="T48" fmla="*/ 2147483646 w 49"/>
                <a:gd name="T49" fmla="*/ 2147483646 h 99"/>
                <a:gd name="T50" fmla="*/ 2147483646 w 49"/>
                <a:gd name="T51" fmla="*/ 2147483646 h 99"/>
                <a:gd name="T52" fmla="*/ 2147483646 w 49"/>
                <a:gd name="T53" fmla="*/ 2147483646 h 99"/>
                <a:gd name="T54" fmla="*/ 2147483646 w 49"/>
                <a:gd name="T55" fmla="*/ 2147483646 h 99"/>
                <a:gd name="T56" fmla="*/ 2147483646 w 49"/>
                <a:gd name="T57" fmla="*/ 2147483646 h 99"/>
                <a:gd name="T58" fmla="*/ 2147483646 w 49"/>
                <a:gd name="T59" fmla="*/ 2147483646 h 99"/>
                <a:gd name="T60" fmla="*/ 2147483646 w 49"/>
                <a:gd name="T61" fmla="*/ 2147483646 h 99"/>
                <a:gd name="T62" fmla="*/ 2147483646 w 49"/>
                <a:gd name="T63" fmla="*/ 2147483646 h 99"/>
                <a:gd name="T64" fmla="*/ 2147483646 w 49"/>
                <a:gd name="T65" fmla="*/ 0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9"/>
                <a:gd name="T100" fmla="*/ 0 h 99"/>
                <a:gd name="T101" fmla="*/ 49 w 49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9" h="99">
                  <a:moveTo>
                    <a:pt x="24" y="0"/>
                  </a:moveTo>
                  <a:lnTo>
                    <a:pt x="19" y="2"/>
                  </a:lnTo>
                  <a:lnTo>
                    <a:pt x="14" y="4"/>
                  </a:lnTo>
                  <a:lnTo>
                    <a:pt x="9" y="8"/>
                  </a:lnTo>
                  <a:lnTo>
                    <a:pt x="6" y="15"/>
                  </a:lnTo>
                  <a:lnTo>
                    <a:pt x="3" y="21"/>
                  </a:lnTo>
                  <a:lnTo>
                    <a:pt x="1" y="30"/>
                  </a:lnTo>
                  <a:lnTo>
                    <a:pt x="0" y="39"/>
                  </a:lnTo>
                  <a:lnTo>
                    <a:pt x="0" y="49"/>
                  </a:lnTo>
                  <a:lnTo>
                    <a:pt x="0" y="59"/>
                  </a:lnTo>
                  <a:lnTo>
                    <a:pt x="1" y="67"/>
                  </a:lnTo>
                  <a:lnTo>
                    <a:pt x="3" y="77"/>
                  </a:lnTo>
                  <a:lnTo>
                    <a:pt x="6" y="83"/>
                  </a:lnTo>
                  <a:lnTo>
                    <a:pt x="9" y="90"/>
                  </a:lnTo>
                  <a:lnTo>
                    <a:pt x="14" y="93"/>
                  </a:lnTo>
                  <a:lnTo>
                    <a:pt x="19" y="96"/>
                  </a:lnTo>
                  <a:lnTo>
                    <a:pt x="24" y="98"/>
                  </a:lnTo>
                  <a:lnTo>
                    <a:pt x="29" y="96"/>
                  </a:lnTo>
                  <a:lnTo>
                    <a:pt x="32" y="93"/>
                  </a:lnTo>
                  <a:lnTo>
                    <a:pt x="37" y="90"/>
                  </a:lnTo>
                  <a:lnTo>
                    <a:pt x="40" y="83"/>
                  </a:lnTo>
                  <a:lnTo>
                    <a:pt x="44" y="77"/>
                  </a:lnTo>
                  <a:lnTo>
                    <a:pt x="45" y="67"/>
                  </a:lnTo>
                  <a:lnTo>
                    <a:pt x="47" y="59"/>
                  </a:lnTo>
                  <a:lnTo>
                    <a:pt x="48" y="49"/>
                  </a:lnTo>
                  <a:lnTo>
                    <a:pt x="47" y="39"/>
                  </a:lnTo>
                  <a:lnTo>
                    <a:pt x="45" y="30"/>
                  </a:lnTo>
                  <a:lnTo>
                    <a:pt x="44" y="21"/>
                  </a:lnTo>
                  <a:lnTo>
                    <a:pt x="40" y="15"/>
                  </a:lnTo>
                  <a:lnTo>
                    <a:pt x="37" y="8"/>
                  </a:lnTo>
                  <a:lnTo>
                    <a:pt x="32" y="4"/>
                  </a:lnTo>
                  <a:lnTo>
                    <a:pt x="29" y="2"/>
                  </a:lnTo>
                  <a:lnTo>
                    <a:pt x="24" y="0"/>
                  </a:lnTo>
                </a:path>
              </a:pathLst>
            </a:custGeom>
            <a:solidFill>
              <a:schemeClr val="accent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1473" name="Freeform 28"/>
            <p:cNvSpPr>
              <a:spLocks/>
            </p:cNvSpPr>
            <p:nvPr/>
          </p:nvSpPr>
          <p:spPr bwMode="auto">
            <a:xfrm>
              <a:off x="5839421" y="2932112"/>
              <a:ext cx="1426965" cy="465138"/>
            </a:xfrm>
            <a:custGeom>
              <a:avLst/>
              <a:gdLst>
                <a:gd name="T0" fmla="*/ 2147483646 w 799"/>
                <a:gd name="T1" fmla="*/ 2147483646 h 293"/>
                <a:gd name="T2" fmla="*/ 2147483646 w 799"/>
                <a:gd name="T3" fmla="*/ 2147483646 h 293"/>
                <a:gd name="T4" fmla="*/ 2147483646 w 799"/>
                <a:gd name="T5" fmla="*/ 2147483646 h 293"/>
                <a:gd name="T6" fmla="*/ 2147483646 w 799"/>
                <a:gd name="T7" fmla="*/ 2147483646 h 293"/>
                <a:gd name="T8" fmla="*/ 2147483646 w 799"/>
                <a:gd name="T9" fmla="*/ 2147483646 h 293"/>
                <a:gd name="T10" fmla="*/ 2147483646 w 799"/>
                <a:gd name="T11" fmla="*/ 2147483646 h 293"/>
                <a:gd name="T12" fmla="*/ 2147483646 w 799"/>
                <a:gd name="T13" fmla="*/ 2147483646 h 293"/>
                <a:gd name="T14" fmla="*/ 2147483646 w 799"/>
                <a:gd name="T15" fmla="*/ 2147483646 h 293"/>
                <a:gd name="T16" fmla="*/ 2147483646 w 799"/>
                <a:gd name="T17" fmla="*/ 2147483646 h 293"/>
                <a:gd name="T18" fmla="*/ 2147483646 w 799"/>
                <a:gd name="T19" fmla="*/ 0 h 293"/>
                <a:gd name="T20" fmla="*/ 0 w 799"/>
                <a:gd name="T21" fmla="*/ 2147483646 h 293"/>
                <a:gd name="T22" fmla="*/ 2147483646 w 799"/>
                <a:gd name="T23" fmla="*/ 2147483646 h 2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99"/>
                <a:gd name="T37" fmla="*/ 0 h 293"/>
                <a:gd name="T38" fmla="*/ 799 w 799"/>
                <a:gd name="T39" fmla="*/ 293 h 29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99" h="293">
                  <a:moveTo>
                    <a:pt x="21" y="292"/>
                  </a:moveTo>
                  <a:lnTo>
                    <a:pt x="798" y="21"/>
                  </a:lnTo>
                  <a:lnTo>
                    <a:pt x="798" y="17"/>
                  </a:lnTo>
                  <a:lnTo>
                    <a:pt x="798" y="14"/>
                  </a:lnTo>
                  <a:lnTo>
                    <a:pt x="796" y="13"/>
                  </a:lnTo>
                  <a:lnTo>
                    <a:pt x="796" y="11"/>
                  </a:lnTo>
                  <a:lnTo>
                    <a:pt x="796" y="8"/>
                  </a:lnTo>
                  <a:lnTo>
                    <a:pt x="795" y="6"/>
                  </a:lnTo>
                  <a:lnTo>
                    <a:pt x="795" y="3"/>
                  </a:lnTo>
                  <a:lnTo>
                    <a:pt x="795" y="0"/>
                  </a:lnTo>
                  <a:lnTo>
                    <a:pt x="0" y="255"/>
                  </a:lnTo>
                  <a:lnTo>
                    <a:pt x="21" y="292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74" name="Freeform 29"/>
            <p:cNvSpPr>
              <a:spLocks/>
            </p:cNvSpPr>
            <p:nvPr/>
          </p:nvSpPr>
          <p:spPr bwMode="auto">
            <a:xfrm>
              <a:off x="5839421" y="2932112"/>
              <a:ext cx="1426965" cy="465138"/>
            </a:xfrm>
            <a:custGeom>
              <a:avLst/>
              <a:gdLst>
                <a:gd name="T0" fmla="*/ 2147483646 w 799"/>
                <a:gd name="T1" fmla="*/ 2147483646 h 293"/>
                <a:gd name="T2" fmla="*/ 2147483646 w 799"/>
                <a:gd name="T3" fmla="*/ 2147483646 h 293"/>
                <a:gd name="T4" fmla="*/ 2147483646 w 799"/>
                <a:gd name="T5" fmla="*/ 2147483646 h 293"/>
                <a:gd name="T6" fmla="*/ 2147483646 w 799"/>
                <a:gd name="T7" fmla="*/ 2147483646 h 293"/>
                <a:gd name="T8" fmla="*/ 2147483646 w 799"/>
                <a:gd name="T9" fmla="*/ 2147483646 h 293"/>
                <a:gd name="T10" fmla="*/ 2147483646 w 799"/>
                <a:gd name="T11" fmla="*/ 2147483646 h 293"/>
                <a:gd name="T12" fmla="*/ 2147483646 w 799"/>
                <a:gd name="T13" fmla="*/ 2147483646 h 293"/>
                <a:gd name="T14" fmla="*/ 2147483646 w 799"/>
                <a:gd name="T15" fmla="*/ 2147483646 h 293"/>
                <a:gd name="T16" fmla="*/ 2147483646 w 799"/>
                <a:gd name="T17" fmla="*/ 2147483646 h 293"/>
                <a:gd name="T18" fmla="*/ 2147483646 w 799"/>
                <a:gd name="T19" fmla="*/ 0 h 293"/>
                <a:gd name="T20" fmla="*/ 0 w 799"/>
                <a:gd name="T21" fmla="*/ 2147483646 h 293"/>
                <a:gd name="T22" fmla="*/ 2147483646 w 799"/>
                <a:gd name="T23" fmla="*/ 2147483646 h 2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99"/>
                <a:gd name="T37" fmla="*/ 0 h 293"/>
                <a:gd name="T38" fmla="*/ 799 w 799"/>
                <a:gd name="T39" fmla="*/ 293 h 29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99" h="293">
                  <a:moveTo>
                    <a:pt x="21" y="292"/>
                  </a:moveTo>
                  <a:lnTo>
                    <a:pt x="798" y="21"/>
                  </a:lnTo>
                  <a:lnTo>
                    <a:pt x="798" y="17"/>
                  </a:lnTo>
                  <a:lnTo>
                    <a:pt x="798" y="14"/>
                  </a:lnTo>
                  <a:lnTo>
                    <a:pt x="796" y="13"/>
                  </a:lnTo>
                  <a:lnTo>
                    <a:pt x="796" y="11"/>
                  </a:lnTo>
                  <a:lnTo>
                    <a:pt x="796" y="8"/>
                  </a:lnTo>
                  <a:lnTo>
                    <a:pt x="795" y="6"/>
                  </a:lnTo>
                  <a:lnTo>
                    <a:pt x="795" y="3"/>
                  </a:lnTo>
                  <a:lnTo>
                    <a:pt x="795" y="0"/>
                  </a:lnTo>
                  <a:lnTo>
                    <a:pt x="0" y="255"/>
                  </a:lnTo>
                  <a:lnTo>
                    <a:pt x="21" y="292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75" name="Freeform 30"/>
            <p:cNvSpPr>
              <a:spLocks/>
            </p:cNvSpPr>
            <p:nvPr/>
          </p:nvSpPr>
          <p:spPr bwMode="auto">
            <a:xfrm>
              <a:off x="5894785" y="2962275"/>
              <a:ext cx="1371600" cy="468312"/>
            </a:xfrm>
            <a:custGeom>
              <a:avLst/>
              <a:gdLst>
                <a:gd name="T0" fmla="*/ 0 w 768"/>
                <a:gd name="T1" fmla="*/ 2147483646 h 295"/>
                <a:gd name="T2" fmla="*/ 2147483646 w 768"/>
                <a:gd name="T3" fmla="*/ 2147483646 h 295"/>
                <a:gd name="T4" fmla="*/ 2147483646 w 768"/>
                <a:gd name="T5" fmla="*/ 2147483646 h 295"/>
                <a:gd name="T6" fmla="*/ 2147483646 w 768"/>
                <a:gd name="T7" fmla="*/ 2147483646 h 295"/>
                <a:gd name="T8" fmla="*/ 2147483646 w 768"/>
                <a:gd name="T9" fmla="*/ 2147483646 h 295"/>
                <a:gd name="T10" fmla="*/ 2147483646 w 768"/>
                <a:gd name="T11" fmla="*/ 2147483646 h 295"/>
                <a:gd name="T12" fmla="*/ 2147483646 w 768"/>
                <a:gd name="T13" fmla="*/ 2147483646 h 295"/>
                <a:gd name="T14" fmla="*/ 2147483646 w 768"/>
                <a:gd name="T15" fmla="*/ 2147483646 h 295"/>
                <a:gd name="T16" fmla="*/ 2147483646 w 768"/>
                <a:gd name="T17" fmla="*/ 2147483646 h 295"/>
                <a:gd name="T18" fmla="*/ 2147483646 w 768"/>
                <a:gd name="T19" fmla="*/ 2147483646 h 295"/>
                <a:gd name="T20" fmla="*/ 2147483646 w 768"/>
                <a:gd name="T21" fmla="*/ 0 h 295"/>
                <a:gd name="T22" fmla="*/ 0 w 768"/>
                <a:gd name="T23" fmla="*/ 2147483646 h 29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8"/>
                <a:gd name="T37" fmla="*/ 0 h 295"/>
                <a:gd name="T38" fmla="*/ 768 w 768"/>
                <a:gd name="T39" fmla="*/ 295 h 29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8" h="295">
                  <a:moveTo>
                    <a:pt x="0" y="268"/>
                  </a:moveTo>
                  <a:lnTo>
                    <a:pt x="19" y="294"/>
                  </a:lnTo>
                  <a:lnTo>
                    <a:pt x="765" y="29"/>
                  </a:lnTo>
                  <a:lnTo>
                    <a:pt x="765" y="26"/>
                  </a:lnTo>
                  <a:lnTo>
                    <a:pt x="767" y="24"/>
                  </a:lnTo>
                  <a:lnTo>
                    <a:pt x="767" y="21"/>
                  </a:lnTo>
                  <a:lnTo>
                    <a:pt x="767" y="20"/>
                  </a:lnTo>
                  <a:lnTo>
                    <a:pt x="767" y="16"/>
                  </a:lnTo>
                  <a:lnTo>
                    <a:pt x="767" y="11"/>
                  </a:lnTo>
                  <a:lnTo>
                    <a:pt x="767" y="7"/>
                  </a:lnTo>
                  <a:lnTo>
                    <a:pt x="767" y="0"/>
                  </a:lnTo>
                  <a:lnTo>
                    <a:pt x="0" y="268"/>
                  </a:lnTo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76" name="Freeform 31"/>
            <p:cNvSpPr>
              <a:spLocks/>
            </p:cNvSpPr>
            <p:nvPr/>
          </p:nvSpPr>
          <p:spPr bwMode="auto">
            <a:xfrm>
              <a:off x="5167908" y="2147887"/>
              <a:ext cx="1287662" cy="1949450"/>
            </a:xfrm>
            <a:custGeom>
              <a:avLst/>
              <a:gdLst>
                <a:gd name="T0" fmla="*/ 2147483646 w 721"/>
                <a:gd name="T1" fmla="*/ 2147483646 h 1228"/>
                <a:gd name="T2" fmla="*/ 2147483646 w 721"/>
                <a:gd name="T3" fmla="*/ 2147483646 h 1228"/>
                <a:gd name="T4" fmla="*/ 2147483646 w 721"/>
                <a:gd name="T5" fmla="*/ 2147483646 h 1228"/>
                <a:gd name="T6" fmla="*/ 2147483646 w 721"/>
                <a:gd name="T7" fmla="*/ 2147483646 h 1228"/>
                <a:gd name="T8" fmla="*/ 2147483646 w 721"/>
                <a:gd name="T9" fmla="*/ 2147483646 h 1228"/>
                <a:gd name="T10" fmla="*/ 2147483646 w 721"/>
                <a:gd name="T11" fmla="*/ 2147483646 h 1228"/>
                <a:gd name="T12" fmla="*/ 2147483646 w 721"/>
                <a:gd name="T13" fmla="*/ 2147483646 h 1228"/>
                <a:gd name="T14" fmla="*/ 2147483646 w 721"/>
                <a:gd name="T15" fmla="*/ 2147483646 h 1228"/>
                <a:gd name="T16" fmla="*/ 2147483646 w 721"/>
                <a:gd name="T17" fmla="*/ 2147483646 h 1228"/>
                <a:gd name="T18" fmla="*/ 2147483646 w 721"/>
                <a:gd name="T19" fmla="*/ 2147483646 h 1228"/>
                <a:gd name="T20" fmla="*/ 2147483646 w 721"/>
                <a:gd name="T21" fmla="*/ 2147483646 h 1228"/>
                <a:gd name="T22" fmla="*/ 2147483646 w 721"/>
                <a:gd name="T23" fmla="*/ 2147483646 h 1228"/>
                <a:gd name="T24" fmla="*/ 2147483646 w 721"/>
                <a:gd name="T25" fmla="*/ 2147483646 h 1228"/>
                <a:gd name="T26" fmla="*/ 2147483646 w 721"/>
                <a:gd name="T27" fmla="*/ 2147483646 h 1228"/>
                <a:gd name="T28" fmla="*/ 2147483646 w 721"/>
                <a:gd name="T29" fmla="*/ 2147483646 h 1228"/>
                <a:gd name="T30" fmla="*/ 2147483646 w 721"/>
                <a:gd name="T31" fmla="*/ 2147483646 h 1228"/>
                <a:gd name="T32" fmla="*/ 2147483646 w 721"/>
                <a:gd name="T33" fmla="*/ 2147483646 h 1228"/>
                <a:gd name="T34" fmla="*/ 2147483646 w 721"/>
                <a:gd name="T35" fmla="*/ 2147483646 h 1228"/>
                <a:gd name="T36" fmla="*/ 2147483646 w 721"/>
                <a:gd name="T37" fmla="*/ 2147483646 h 1228"/>
                <a:gd name="T38" fmla="*/ 2147483646 w 721"/>
                <a:gd name="T39" fmla="*/ 2147483646 h 1228"/>
                <a:gd name="T40" fmla="*/ 2147483646 w 721"/>
                <a:gd name="T41" fmla="*/ 2147483646 h 1228"/>
                <a:gd name="T42" fmla="*/ 2147483646 w 721"/>
                <a:gd name="T43" fmla="*/ 2147483646 h 1228"/>
                <a:gd name="T44" fmla="*/ 2147483646 w 721"/>
                <a:gd name="T45" fmla="*/ 2147483646 h 1228"/>
                <a:gd name="T46" fmla="*/ 2147483646 w 721"/>
                <a:gd name="T47" fmla="*/ 2147483646 h 1228"/>
                <a:gd name="T48" fmla="*/ 2147483646 w 721"/>
                <a:gd name="T49" fmla="*/ 2147483646 h 1228"/>
                <a:gd name="T50" fmla="*/ 2147483646 w 721"/>
                <a:gd name="T51" fmla="*/ 2147483646 h 1228"/>
                <a:gd name="T52" fmla="*/ 2147483646 w 721"/>
                <a:gd name="T53" fmla="*/ 2147483646 h 1228"/>
                <a:gd name="T54" fmla="*/ 2147483646 w 721"/>
                <a:gd name="T55" fmla="*/ 2147483646 h 1228"/>
                <a:gd name="T56" fmla="*/ 2147483646 w 721"/>
                <a:gd name="T57" fmla="*/ 2147483646 h 1228"/>
                <a:gd name="T58" fmla="*/ 2147483646 w 721"/>
                <a:gd name="T59" fmla="*/ 2147483646 h 1228"/>
                <a:gd name="T60" fmla="*/ 2147483646 w 721"/>
                <a:gd name="T61" fmla="*/ 2147483646 h 1228"/>
                <a:gd name="T62" fmla="*/ 2147483646 w 721"/>
                <a:gd name="T63" fmla="*/ 2147483646 h 1228"/>
                <a:gd name="T64" fmla="*/ 2147483646 w 721"/>
                <a:gd name="T65" fmla="*/ 2147483646 h 1228"/>
                <a:gd name="T66" fmla="*/ 2147483646 w 721"/>
                <a:gd name="T67" fmla="*/ 2147483646 h 1228"/>
                <a:gd name="T68" fmla="*/ 2147483646 w 721"/>
                <a:gd name="T69" fmla="*/ 2147483646 h 1228"/>
                <a:gd name="T70" fmla="*/ 2147483646 w 721"/>
                <a:gd name="T71" fmla="*/ 2147483646 h 1228"/>
                <a:gd name="T72" fmla="*/ 2147483646 w 721"/>
                <a:gd name="T73" fmla="*/ 2147483646 h 1228"/>
                <a:gd name="T74" fmla="*/ 2147483646 w 721"/>
                <a:gd name="T75" fmla="*/ 2147483646 h 1228"/>
                <a:gd name="T76" fmla="*/ 2147483646 w 721"/>
                <a:gd name="T77" fmla="*/ 2147483646 h 1228"/>
                <a:gd name="T78" fmla="*/ 2147483646 w 721"/>
                <a:gd name="T79" fmla="*/ 2147483646 h 1228"/>
                <a:gd name="T80" fmla="*/ 2147483646 w 721"/>
                <a:gd name="T81" fmla="*/ 2147483646 h 1228"/>
                <a:gd name="T82" fmla="*/ 2147483646 w 721"/>
                <a:gd name="T83" fmla="*/ 2147483646 h 1228"/>
                <a:gd name="T84" fmla="*/ 2147483646 w 721"/>
                <a:gd name="T85" fmla="*/ 2147483646 h 1228"/>
                <a:gd name="T86" fmla="*/ 2147483646 w 721"/>
                <a:gd name="T87" fmla="*/ 2147483646 h 1228"/>
                <a:gd name="T88" fmla="*/ 2147483646 w 721"/>
                <a:gd name="T89" fmla="*/ 2147483646 h 1228"/>
                <a:gd name="T90" fmla="*/ 2147483646 w 721"/>
                <a:gd name="T91" fmla="*/ 2147483646 h 1228"/>
                <a:gd name="T92" fmla="*/ 2147483646 w 721"/>
                <a:gd name="T93" fmla="*/ 2147483646 h 1228"/>
                <a:gd name="T94" fmla="*/ 2147483646 w 721"/>
                <a:gd name="T95" fmla="*/ 2147483646 h 1228"/>
                <a:gd name="T96" fmla="*/ 2147483646 w 721"/>
                <a:gd name="T97" fmla="*/ 2147483646 h 1228"/>
                <a:gd name="T98" fmla="*/ 2147483646 w 721"/>
                <a:gd name="T99" fmla="*/ 2147483646 h 1228"/>
                <a:gd name="T100" fmla="*/ 2147483646 w 721"/>
                <a:gd name="T101" fmla="*/ 2147483646 h 1228"/>
                <a:gd name="T102" fmla="*/ 2147483646 w 721"/>
                <a:gd name="T103" fmla="*/ 2147483646 h 1228"/>
                <a:gd name="T104" fmla="*/ 2147483646 w 721"/>
                <a:gd name="T105" fmla="*/ 2147483646 h 1228"/>
                <a:gd name="T106" fmla="*/ 2147483646 w 721"/>
                <a:gd name="T107" fmla="*/ 2147483646 h 1228"/>
                <a:gd name="T108" fmla="*/ 2147483646 w 721"/>
                <a:gd name="T109" fmla="*/ 2147483646 h 1228"/>
                <a:gd name="T110" fmla="*/ 2147483646 w 721"/>
                <a:gd name="T111" fmla="*/ 2147483646 h 1228"/>
                <a:gd name="T112" fmla="*/ 2147483646 w 721"/>
                <a:gd name="T113" fmla="*/ 2147483646 h 1228"/>
                <a:gd name="T114" fmla="*/ 2147483646 w 721"/>
                <a:gd name="T115" fmla="*/ 2147483646 h 1228"/>
                <a:gd name="T116" fmla="*/ 2147483646 w 721"/>
                <a:gd name="T117" fmla="*/ 2147483646 h 122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21"/>
                <a:gd name="T178" fmla="*/ 0 h 1228"/>
                <a:gd name="T179" fmla="*/ 721 w 721"/>
                <a:gd name="T180" fmla="*/ 1228 h 122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21" h="1228">
                  <a:moveTo>
                    <a:pt x="667" y="0"/>
                  </a:moveTo>
                  <a:lnTo>
                    <a:pt x="618" y="11"/>
                  </a:lnTo>
                  <a:lnTo>
                    <a:pt x="566" y="26"/>
                  </a:lnTo>
                  <a:lnTo>
                    <a:pt x="509" y="45"/>
                  </a:lnTo>
                  <a:lnTo>
                    <a:pt x="452" y="65"/>
                  </a:lnTo>
                  <a:lnTo>
                    <a:pt x="395" y="87"/>
                  </a:lnTo>
                  <a:lnTo>
                    <a:pt x="340" y="110"/>
                  </a:lnTo>
                  <a:lnTo>
                    <a:pt x="288" y="133"/>
                  </a:lnTo>
                  <a:lnTo>
                    <a:pt x="241" y="156"/>
                  </a:lnTo>
                  <a:lnTo>
                    <a:pt x="244" y="169"/>
                  </a:lnTo>
                  <a:lnTo>
                    <a:pt x="244" y="182"/>
                  </a:lnTo>
                  <a:lnTo>
                    <a:pt x="243" y="193"/>
                  </a:lnTo>
                  <a:lnTo>
                    <a:pt x="238" y="203"/>
                  </a:lnTo>
                  <a:lnTo>
                    <a:pt x="233" y="212"/>
                  </a:lnTo>
                  <a:lnTo>
                    <a:pt x="225" y="221"/>
                  </a:lnTo>
                  <a:lnTo>
                    <a:pt x="217" y="227"/>
                  </a:lnTo>
                  <a:lnTo>
                    <a:pt x="207" y="232"/>
                  </a:lnTo>
                  <a:lnTo>
                    <a:pt x="197" y="237"/>
                  </a:lnTo>
                  <a:lnTo>
                    <a:pt x="187" y="240"/>
                  </a:lnTo>
                  <a:lnTo>
                    <a:pt x="176" y="242"/>
                  </a:lnTo>
                  <a:lnTo>
                    <a:pt x="166" y="242"/>
                  </a:lnTo>
                  <a:lnTo>
                    <a:pt x="156" y="240"/>
                  </a:lnTo>
                  <a:lnTo>
                    <a:pt x="147" y="237"/>
                  </a:lnTo>
                  <a:lnTo>
                    <a:pt x="139" y="232"/>
                  </a:lnTo>
                  <a:lnTo>
                    <a:pt x="130" y="225"/>
                  </a:lnTo>
                  <a:lnTo>
                    <a:pt x="113" y="237"/>
                  </a:lnTo>
                  <a:lnTo>
                    <a:pt x="95" y="250"/>
                  </a:lnTo>
                  <a:lnTo>
                    <a:pt x="77" y="261"/>
                  </a:lnTo>
                  <a:lnTo>
                    <a:pt x="61" y="274"/>
                  </a:lnTo>
                  <a:lnTo>
                    <a:pt x="44" y="287"/>
                  </a:lnTo>
                  <a:lnTo>
                    <a:pt x="28" y="299"/>
                  </a:lnTo>
                  <a:lnTo>
                    <a:pt x="13" y="312"/>
                  </a:lnTo>
                  <a:lnTo>
                    <a:pt x="0" y="323"/>
                  </a:lnTo>
                  <a:lnTo>
                    <a:pt x="10" y="368"/>
                  </a:lnTo>
                  <a:lnTo>
                    <a:pt x="20" y="414"/>
                  </a:lnTo>
                  <a:lnTo>
                    <a:pt x="28" y="459"/>
                  </a:lnTo>
                  <a:lnTo>
                    <a:pt x="36" y="503"/>
                  </a:lnTo>
                  <a:lnTo>
                    <a:pt x="43" y="547"/>
                  </a:lnTo>
                  <a:lnTo>
                    <a:pt x="49" y="591"/>
                  </a:lnTo>
                  <a:lnTo>
                    <a:pt x="56" y="635"/>
                  </a:lnTo>
                  <a:lnTo>
                    <a:pt x="62" y="677"/>
                  </a:lnTo>
                  <a:lnTo>
                    <a:pt x="80" y="682"/>
                  </a:lnTo>
                  <a:lnTo>
                    <a:pt x="93" y="689"/>
                  </a:lnTo>
                  <a:lnTo>
                    <a:pt x="106" y="697"/>
                  </a:lnTo>
                  <a:lnTo>
                    <a:pt x="116" y="706"/>
                  </a:lnTo>
                  <a:lnTo>
                    <a:pt x="122" y="718"/>
                  </a:lnTo>
                  <a:lnTo>
                    <a:pt x="129" y="731"/>
                  </a:lnTo>
                  <a:lnTo>
                    <a:pt x="132" y="744"/>
                  </a:lnTo>
                  <a:lnTo>
                    <a:pt x="134" y="757"/>
                  </a:lnTo>
                  <a:lnTo>
                    <a:pt x="132" y="771"/>
                  </a:lnTo>
                  <a:lnTo>
                    <a:pt x="130" y="784"/>
                  </a:lnTo>
                  <a:lnTo>
                    <a:pt x="126" y="797"/>
                  </a:lnTo>
                  <a:lnTo>
                    <a:pt x="119" y="809"/>
                  </a:lnTo>
                  <a:lnTo>
                    <a:pt x="109" y="820"/>
                  </a:lnTo>
                  <a:lnTo>
                    <a:pt x="100" y="830"/>
                  </a:lnTo>
                  <a:lnTo>
                    <a:pt x="87" y="838"/>
                  </a:lnTo>
                  <a:lnTo>
                    <a:pt x="74" y="845"/>
                  </a:lnTo>
                  <a:lnTo>
                    <a:pt x="74" y="871"/>
                  </a:lnTo>
                  <a:lnTo>
                    <a:pt x="75" y="900"/>
                  </a:lnTo>
                  <a:lnTo>
                    <a:pt x="75" y="929"/>
                  </a:lnTo>
                  <a:lnTo>
                    <a:pt x="77" y="960"/>
                  </a:lnTo>
                  <a:lnTo>
                    <a:pt x="77" y="992"/>
                  </a:lnTo>
                  <a:lnTo>
                    <a:pt x="78" y="1023"/>
                  </a:lnTo>
                  <a:lnTo>
                    <a:pt x="78" y="1056"/>
                  </a:lnTo>
                  <a:lnTo>
                    <a:pt x="78" y="1085"/>
                  </a:lnTo>
                  <a:lnTo>
                    <a:pt x="135" y="1098"/>
                  </a:lnTo>
                  <a:lnTo>
                    <a:pt x="194" y="1111"/>
                  </a:lnTo>
                  <a:lnTo>
                    <a:pt x="256" y="1126"/>
                  </a:lnTo>
                  <a:lnTo>
                    <a:pt x="322" y="1142"/>
                  </a:lnTo>
                  <a:lnTo>
                    <a:pt x="394" y="1160"/>
                  </a:lnTo>
                  <a:lnTo>
                    <a:pt x="472" y="1179"/>
                  </a:lnTo>
                  <a:lnTo>
                    <a:pt x="558" y="1201"/>
                  </a:lnTo>
                  <a:lnTo>
                    <a:pt x="654" y="1227"/>
                  </a:lnTo>
                  <a:lnTo>
                    <a:pt x="667" y="1166"/>
                  </a:lnTo>
                  <a:lnTo>
                    <a:pt x="678" y="1103"/>
                  </a:lnTo>
                  <a:lnTo>
                    <a:pt x="690" y="1033"/>
                  </a:lnTo>
                  <a:lnTo>
                    <a:pt x="698" y="962"/>
                  </a:lnTo>
                  <a:lnTo>
                    <a:pt x="706" y="885"/>
                  </a:lnTo>
                  <a:lnTo>
                    <a:pt x="711" y="807"/>
                  </a:lnTo>
                  <a:lnTo>
                    <a:pt x="716" y="726"/>
                  </a:lnTo>
                  <a:lnTo>
                    <a:pt x="719" y="643"/>
                  </a:lnTo>
                  <a:lnTo>
                    <a:pt x="719" y="625"/>
                  </a:lnTo>
                  <a:lnTo>
                    <a:pt x="719" y="607"/>
                  </a:lnTo>
                  <a:lnTo>
                    <a:pt x="719" y="593"/>
                  </a:lnTo>
                  <a:lnTo>
                    <a:pt x="720" y="578"/>
                  </a:lnTo>
                  <a:lnTo>
                    <a:pt x="720" y="563"/>
                  </a:lnTo>
                  <a:lnTo>
                    <a:pt x="720" y="549"/>
                  </a:lnTo>
                  <a:lnTo>
                    <a:pt x="720" y="533"/>
                  </a:lnTo>
                  <a:lnTo>
                    <a:pt x="720" y="513"/>
                  </a:lnTo>
                  <a:lnTo>
                    <a:pt x="711" y="511"/>
                  </a:lnTo>
                  <a:lnTo>
                    <a:pt x="701" y="508"/>
                  </a:lnTo>
                  <a:lnTo>
                    <a:pt x="691" y="505"/>
                  </a:lnTo>
                  <a:lnTo>
                    <a:pt x="685" y="500"/>
                  </a:lnTo>
                  <a:lnTo>
                    <a:pt x="677" y="495"/>
                  </a:lnTo>
                  <a:lnTo>
                    <a:pt x="670" y="490"/>
                  </a:lnTo>
                  <a:lnTo>
                    <a:pt x="665" y="484"/>
                  </a:lnTo>
                  <a:lnTo>
                    <a:pt x="659" y="476"/>
                  </a:lnTo>
                  <a:lnTo>
                    <a:pt x="651" y="461"/>
                  </a:lnTo>
                  <a:lnTo>
                    <a:pt x="646" y="443"/>
                  </a:lnTo>
                  <a:lnTo>
                    <a:pt x="642" y="424"/>
                  </a:lnTo>
                  <a:lnTo>
                    <a:pt x="642" y="406"/>
                  </a:lnTo>
                  <a:lnTo>
                    <a:pt x="642" y="386"/>
                  </a:lnTo>
                  <a:lnTo>
                    <a:pt x="647" y="368"/>
                  </a:lnTo>
                  <a:lnTo>
                    <a:pt x="652" y="351"/>
                  </a:lnTo>
                  <a:lnTo>
                    <a:pt x="660" y="336"/>
                  </a:lnTo>
                  <a:lnTo>
                    <a:pt x="670" y="321"/>
                  </a:lnTo>
                  <a:lnTo>
                    <a:pt x="681" y="312"/>
                  </a:lnTo>
                  <a:lnTo>
                    <a:pt x="688" y="308"/>
                  </a:lnTo>
                  <a:lnTo>
                    <a:pt x="694" y="305"/>
                  </a:lnTo>
                  <a:lnTo>
                    <a:pt x="703" y="302"/>
                  </a:lnTo>
                  <a:lnTo>
                    <a:pt x="709" y="302"/>
                  </a:lnTo>
                  <a:lnTo>
                    <a:pt x="706" y="261"/>
                  </a:lnTo>
                  <a:lnTo>
                    <a:pt x="703" y="222"/>
                  </a:lnTo>
                  <a:lnTo>
                    <a:pt x="698" y="183"/>
                  </a:lnTo>
                  <a:lnTo>
                    <a:pt x="693" y="146"/>
                  </a:lnTo>
                  <a:lnTo>
                    <a:pt x="688" y="108"/>
                  </a:lnTo>
                  <a:lnTo>
                    <a:pt x="681" y="73"/>
                  </a:lnTo>
                  <a:lnTo>
                    <a:pt x="675" y="35"/>
                  </a:lnTo>
                  <a:lnTo>
                    <a:pt x="667" y="0"/>
                  </a:lnTo>
                </a:path>
              </a:pathLst>
            </a:custGeom>
            <a:solidFill>
              <a:srgbClr val="FAF0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77" name="Freeform 32"/>
            <p:cNvSpPr>
              <a:spLocks/>
            </p:cNvSpPr>
            <p:nvPr/>
          </p:nvSpPr>
          <p:spPr bwMode="auto">
            <a:xfrm>
              <a:off x="5167908" y="2147887"/>
              <a:ext cx="1287662" cy="1949450"/>
            </a:xfrm>
            <a:custGeom>
              <a:avLst/>
              <a:gdLst>
                <a:gd name="T0" fmla="*/ 2147483646 w 721"/>
                <a:gd name="T1" fmla="*/ 2147483646 h 1228"/>
                <a:gd name="T2" fmla="*/ 2147483646 w 721"/>
                <a:gd name="T3" fmla="*/ 2147483646 h 1228"/>
                <a:gd name="T4" fmla="*/ 2147483646 w 721"/>
                <a:gd name="T5" fmla="*/ 2147483646 h 1228"/>
                <a:gd name="T6" fmla="*/ 2147483646 w 721"/>
                <a:gd name="T7" fmla="*/ 2147483646 h 1228"/>
                <a:gd name="T8" fmla="*/ 2147483646 w 721"/>
                <a:gd name="T9" fmla="*/ 2147483646 h 1228"/>
                <a:gd name="T10" fmla="*/ 2147483646 w 721"/>
                <a:gd name="T11" fmla="*/ 2147483646 h 1228"/>
                <a:gd name="T12" fmla="*/ 2147483646 w 721"/>
                <a:gd name="T13" fmla="*/ 2147483646 h 1228"/>
                <a:gd name="T14" fmla="*/ 2147483646 w 721"/>
                <a:gd name="T15" fmla="*/ 2147483646 h 1228"/>
                <a:gd name="T16" fmla="*/ 2147483646 w 721"/>
                <a:gd name="T17" fmla="*/ 2147483646 h 1228"/>
                <a:gd name="T18" fmla="*/ 2147483646 w 721"/>
                <a:gd name="T19" fmla="*/ 2147483646 h 1228"/>
                <a:gd name="T20" fmla="*/ 2147483646 w 721"/>
                <a:gd name="T21" fmla="*/ 2147483646 h 1228"/>
                <a:gd name="T22" fmla="*/ 2147483646 w 721"/>
                <a:gd name="T23" fmla="*/ 2147483646 h 1228"/>
                <a:gd name="T24" fmla="*/ 2147483646 w 721"/>
                <a:gd name="T25" fmla="*/ 2147483646 h 1228"/>
                <a:gd name="T26" fmla="*/ 2147483646 w 721"/>
                <a:gd name="T27" fmla="*/ 2147483646 h 1228"/>
                <a:gd name="T28" fmla="*/ 2147483646 w 721"/>
                <a:gd name="T29" fmla="*/ 2147483646 h 1228"/>
                <a:gd name="T30" fmla="*/ 2147483646 w 721"/>
                <a:gd name="T31" fmla="*/ 2147483646 h 1228"/>
                <a:gd name="T32" fmla="*/ 2147483646 w 721"/>
                <a:gd name="T33" fmla="*/ 2147483646 h 1228"/>
                <a:gd name="T34" fmla="*/ 2147483646 w 721"/>
                <a:gd name="T35" fmla="*/ 2147483646 h 1228"/>
                <a:gd name="T36" fmla="*/ 2147483646 w 721"/>
                <a:gd name="T37" fmla="*/ 2147483646 h 1228"/>
                <a:gd name="T38" fmla="*/ 2147483646 w 721"/>
                <a:gd name="T39" fmla="*/ 2147483646 h 1228"/>
                <a:gd name="T40" fmla="*/ 2147483646 w 721"/>
                <a:gd name="T41" fmla="*/ 2147483646 h 1228"/>
                <a:gd name="T42" fmla="*/ 2147483646 w 721"/>
                <a:gd name="T43" fmla="*/ 2147483646 h 1228"/>
                <a:gd name="T44" fmla="*/ 2147483646 w 721"/>
                <a:gd name="T45" fmla="*/ 2147483646 h 1228"/>
                <a:gd name="T46" fmla="*/ 2147483646 w 721"/>
                <a:gd name="T47" fmla="*/ 2147483646 h 1228"/>
                <a:gd name="T48" fmla="*/ 2147483646 w 721"/>
                <a:gd name="T49" fmla="*/ 2147483646 h 1228"/>
                <a:gd name="T50" fmla="*/ 2147483646 w 721"/>
                <a:gd name="T51" fmla="*/ 2147483646 h 1228"/>
                <a:gd name="T52" fmla="*/ 2147483646 w 721"/>
                <a:gd name="T53" fmla="*/ 2147483646 h 1228"/>
                <a:gd name="T54" fmla="*/ 2147483646 w 721"/>
                <a:gd name="T55" fmla="*/ 2147483646 h 1228"/>
                <a:gd name="T56" fmla="*/ 2147483646 w 721"/>
                <a:gd name="T57" fmla="*/ 2147483646 h 1228"/>
                <a:gd name="T58" fmla="*/ 2147483646 w 721"/>
                <a:gd name="T59" fmla="*/ 2147483646 h 1228"/>
                <a:gd name="T60" fmla="*/ 2147483646 w 721"/>
                <a:gd name="T61" fmla="*/ 2147483646 h 1228"/>
                <a:gd name="T62" fmla="*/ 2147483646 w 721"/>
                <a:gd name="T63" fmla="*/ 2147483646 h 1228"/>
                <a:gd name="T64" fmla="*/ 2147483646 w 721"/>
                <a:gd name="T65" fmla="*/ 2147483646 h 1228"/>
                <a:gd name="T66" fmla="*/ 2147483646 w 721"/>
                <a:gd name="T67" fmla="*/ 2147483646 h 1228"/>
                <a:gd name="T68" fmla="*/ 2147483646 w 721"/>
                <a:gd name="T69" fmla="*/ 2147483646 h 1228"/>
                <a:gd name="T70" fmla="*/ 2147483646 w 721"/>
                <a:gd name="T71" fmla="*/ 2147483646 h 1228"/>
                <a:gd name="T72" fmla="*/ 2147483646 w 721"/>
                <a:gd name="T73" fmla="*/ 2147483646 h 1228"/>
                <a:gd name="T74" fmla="*/ 2147483646 w 721"/>
                <a:gd name="T75" fmla="*/ 2147483646 h 1228"/>
                <a:gd name="T76" fmla="*/ 2147483646 w 721"/>
                <a:gd name="T77" fmla="*/ 2147483646 h 1228"/>
                <a:gd name="T78" fmla="*/ 2147483646 w 721"/>
                <a:gd name="T79" fmla="*/ 2147483646 h 1228"/>
                <a:gd name="T80" fmla="*/ 2147483646 w 721"/>
                <a:gd name="T81" fmla="*/ 2147483646 h 1228"/>
                <a:gd name="T82" fmla="*/ 2147483646 w 721"/>
                <a:gd name="T83" fmla="*/ 2147483646 h 1228"/>
                <a:gd name="T84" fmla="*/ 2147483646 w 721"/>
                <a:gd name="T85" fmla="*/ 2147483646 h 1228"/>
                <a:gd name="T86" fmla="*/ 2147483646 w 721"/>
                <a:gd name="T87" fmla="*/ 2147483646 h 1228"/>
                <a:gd name="T88" fmla="*/ 2147483646 w 721"/>
                <a:gd name="T89" fmla="*/ 2147483646 h 1228"/>
                <a:gd name="T90" fmla="*/ 2147483646 w 721"/>
                <a:gd name="T91" fmla="*/ 2147483646 h 1228"/>
                <a:gd name="T92" fmla="*/ 2147483646 w 721"/>
                <a:gd name="T93" fmla="*/ 2147483646 h 1228"/>
                <a:gd name="T94" fmla="*/ 2147483646 w 721"/>
                <a:gd name="T95" fmla="*/ 2147483646 h 1228"/>
                <a:gd name="T96" fmla="*/ 2147483646 w 721"/>
                <a:gd name="T97" fmla="*/ 2147483646 h 1228"/>
                <a:gd name="T98" fmla="*/ 2147483646 w 721"/>
                <a:gd name="T99" fmla="*/ 2147483646 h 1228"/>
                <a:gd name="T100" fmla="*/ 2147483646 w 721"/>
                <a:gd name="T101" fmla="*/ 2147483646 h 1228"/>
                <a:gd name="T102" fmla="*/ 2147483646 w 721"/>
                <a:gd name="T103" fmla="*/ 2147483646 h 1228"/>
                <a:gd name="T104" fmla="*/ 2147483646 w 721"/>
                <a:gd name="T105" fmla="*/ 2147483646 h 1228"/>
                <a:gd name="T106" fmla="*/ 2147483646 w 721"/>
                <a:gd name="T107" fmla="*/ 2147483646 h 1228"/>
                <a:gd name="T108" fmla="*/ 2147483646 w 721"/>
                <a:gd name="T109" fmla="*/ 2147483646 h 1228"/>
                <a:gd name="T110" fmla="*/ 2147483646 w 721"/>
                <a:gd name="T111" fmla="*/ 2147483646 h 1228"/>
                <a:gd name="T112" fmla="*/ 2147483646 w 721"/>
                <a:gd name="T113" fmla="*/ 2147483646 h 1228"/>
                <a:gd name="T114" fmla="*/ 2147483646 w 721"/>
                <a:gd name="T115" fmla="*/ 2147483646 h 1228"/>
                <a:gd name="T116" fmla="*/ 2147483646 w 721"/>
                <a:gd name="T117" fmla="*/ 2147483646 h 122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21"/>
                <a:gd name="T178" fmla="*/ 0 h 1228"/>
                <a:gd name="T179" fmla="*/ 721 w 721"/>
                <a:gd name="T180" fmla="*/ 1228 h 122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21" h="1228">
                  <a:moveTo>
                    <a:pt x="667" y="0"/>
                  </a:moveTo>
                  <a:lnTo>
                    <a:pt x="618" y="11"/>
                  </a:lnTo>
                  <a:lnTo>
                    <a:pt x="566" y="26"/>
                  </a:lnTo>
                  <a:lnTo>
                    <a:pt x="509" y="45"/>
                  </a:lnTo>
                  <a:lnTo>
                    <a:pt x="452" y="65"/>
                  </a:lnTo>
                  <a:lnTo>
                    <a:pt x="395" y="87"/>
                  </a:lnTo>
                  <a:lnTo>
                    <a:pt x="340" y="110"/>
                  </a:lnTo>
                  <a:lnTo>
                    <a:pt x="288" y="133"/>
                  </a:lnTo>
                  <a:lnTo>
                    <a:pt x="241" y="156"/>
                  </a:lnTo>
                  <a:lnTo>
                    <a:pt x="244" y="169"/>
                  </a:lnTo>
                  <a:lnTo>
                    <a:pt x="244" y="182"/>
                  </a:lnTo>
                  <a:lnTo>
                    <a:pt x="243" y="193"/>
                  </a:lnTo>
                  <a:lnTo>
                    <a:pt x="238" y="203"/>
                  </a:lnTo>
                  <a:lnTo>
                    <a:pt x="233" y="212"/>
                  </a:lnTo>
                  <a:lnTo>
                    <a:pt x="225" y="221"/>
                  </a:lnTo>
                  <a:lnTo>
                    <a:pt x="217" y="227"/>
                  </a:lnTo>
                  <a:lnTo>
                    <a:pt x="207" y="232"/>
                  </a:lnTo>
                  <a:lnTo>
                    <a:pt x="197" y="237"/>
                  </a:lnTo>
                  <a:lnTo>
                    <a:pt x="187" y="240"/>
                  </a:lnTo>
                  <a:lnTo>
                    <a:pt x="176" y="242"/>
                  </a:lnTo>
                  <a:lnTo>
                    <a:pt x="166" y="242"/>
                  </a:lnTo>
                  <a:lnTo>
                    <a:pt x="156" y="240"/>
                  </a:lnTo>
                  <a:lnTo>
                    <a:pt x="147" y="237"/>
                  </a:lnTo>
                  <a:lnTo>
                    <a:pt x="139" y="232"/>
                  </a:lnTo>
                  <a:lnTo>
                    <a:pt x="130" y="225"/>
                  </a:lnTo>
                  <a:lnTo>
                    <a:pt x="113" y="237"/>
                  </a:lnTo>
                  <a:lnTo>
                    <a:pt x="95" y="250"/>
                  </a:lnTo>
                  <a:lnTo>
                    <a:pt x="77" y="261"/>
                  </a:lnTo>
                  <a:lnTo>
                    <a:pt x="61" y="274"/>
                  </a:lnTo>
                  <a:lnTo>
                    <a:pt x="44" y="287"/>
                  </a:lnTo>
                  <a:lnTo>
                    <a:pt x="28" y="299"/>
                  </a:lnTo>
                  <a:lnTo>
                    <a:pt x="13" y="312"/>
                  </a:lnTo>
                  <a:lnTo>
                    <a:pt x="0" y="323"/>
                  </a:lnTo>
                  <a:lnTo>
                    <a:pt x="10" y="368"/>
                  </a:lnTo>
                  <a:lnTo>
                    <a:pt x="20" y="414"/>
                  </a:lnTo>
                  <a:lnTo>
                    <a:pt x="28" y="459"/>
                  </a:lnTo>
                  <a:lnTo>
                    <a:pt x="36" y="503"/>
                  </a:lnTo>
                  <a:lnTo>
                    <a:pt x="43" y="547"/>
                  </a:lnTo>
                  <a:lnTo>
                    <a:pt x="49" y="591"/>
                  </a:lnTo>
                  <a:lnTo>
                    <a:pt x="56" y="635"/>
                  </a:lnTo>
                  <a:lnTo>
                    <a:pt x="62" y="677"/>
                  </a:lnTo>
                  <a:lnTo>
                    <a:pt x="80" y="682"/>
                  </a:lnTo>
                  <a:lnTo>
                    <a:pt x="93" y="689"/>
                  </a:lnTo>
                  <a:lnTo>
                    <a:pt x="106" y="697"/>
                  </a:lnTo>
                  <a:lnTo>
                    <a:pt x="116" y="706"/>
                  </a:lnTo>
                  <a:lnTo>
                    <a:pt x="122" y="718"/>
                  </a:lnTo>
                  <a:lnTo>
                    <a:pt x="129" y="731"/>
                  </a:lnTo>
                  <a:lnTo>
                    <a:pt x="132" y="744"/>
                  </a:lnTo>
                  <a:lnTo>
                    <a:pt x="134" y="757"/>
                  </a:lnTo>
                  <a:lnTo>
                    <a:pt x="132" y="771"/>
                  </a:lnTo>
                  <a:lnTo>
                    <a:pt x="130" y="784"/>
                  </a:lnTo>
                  <a:lnTo>
                    <a:pt x="126" y="797"/>
                  </a:lnTo>
                  <a:lnTo>
                    <a:pt x="119" y="809"/>
                  </a:lnTo>
                  <a:lnTo>
                    <a:pt x="109" y="820"/>
                  </a:lnTo>
                  <a:lnTo>
                    <a:pt x="100" y="830"/>
                  </a:lnTo>
                  <a:lnTo>
                    <a:pt x="87" y="838"/>
                  </a:lnTo>
                  <a:lnTo>
                    <a:pt x="74" y="845"/>
                  </a:lnTo>
                  <a:lnTo>
                    <a:pt x="74" y="871"/>
                  </a:lnTo>
                  <a:lnTo>
                    <a:pt x="75" y="900"/>
                  </a:lnTo>
                  <a:lnTo>
                    <a:pt x="75" y="929"/>
                  </a:lnTo>
                  <a:lnTo>
                    <a:pt x="77" y="960"/>
                  </a:lnTo>
                  <a:lnTo>
                    <a:pt x="77" y="992"/>
                  </a:lnTo>
                  <a:lnTo>
                    <a:pt x="78" y="1023"/>
                  </a:lnTo>
                  <a:lnTo>
                    <a:pt x="78" y="1056"/>
                  </a:lnTo>
                  <a:lnTo>
                    <a:pt x="78" y="1085"/>
                  </a:lnTo>
                  <a:lnTo>
                    <a:pt x="135" y="1098"/>
                  </a:lnTo>
                  <a:lnTo>
                    <a:pt x="194" y="1111"/>
                  </a:lnTo>
                  <a:lnTo>
                    <a:pt x="256" y="1126"/>
                  </a:lnTo>
                  <a:lnTo>
                    <a:pt x="322" y="1142"/>
                  </a:lnTo>
                  <a:lnTo>
                    <a:pt x="394" y="1160"/>
                  </a:lnTo>
                  <a:lnTo>
                    <a:pt x="472" y="1179"/>
                  </a:lnTo>
                  <a:lnTo>
                    <a:pt x="558" y="1201"/>
                  </a:lnTo>
                  <a:lnTo>
                    <a:pt x="654" y="1227"/>
                  </a:lnTo>
                  <a:lnTo>
                    <a:pt x="667" y="1166"/>
                  </a:lnTo>
                  <a:lnTo>
                    <a:pt x="678" y="1103"/>
                  </a:lnTo>
                  <a:lnTo>
                    <a:pt x="690" y="1033"/>
                  </a:lnTo>
                  <a:lnTo>
                    <a:pt x="698" y="962"/>
                  </a:lnTo>
                  <a:lnTo>
                    <a:pt x="706" y="885"/>
                  </a:lnTo>
                  <a:lnTo>
                    <a:pt x="711" y="807"/>
                  </a:lnTo>
                  <a:lnTo>
                    <a:pt x="716" y="726"/>
                  </a:lnTo>
                  <a:lnTo>
                    <a:pt x="719" y="643"/>
                  </a:lnTo>
                  <a:lnTo>
                    <a:pt x="719" y="625"/>
                  </a:lnTo>
                  <a:lnTo>
                    <a:pt x="719" y="607"/>
                  </a:lnTo>
                  <a:lnTo>
                    <a:pt x="719" y="593"/>
                  </a:lnTo>
                  <a:lnTo>
                    <a:pt x="720" y="578"/>
                  </a:lnTo>
                  <a:lnTo>
                    <a:pt x="720" y="563"/>
                  </a:lnTo>
                  <a:lnTo>
                    <a:pt x="720" y="549"/>
                  </a:lnTo>
                  <a:lnTo>
                    <a:pt x="720" y="533"/>
                  </a:lnTo>
                  <a:lnTo>
                    <a:pt x="720" y="513"/>
                  </a:lnTo>
                  <a:lnTo>
                    <a:pt x="711" y="511"/>
                  </a:lnTo>
                  <a:lnTo>
                    <a:pt x="701" y="508"/>
                  </a:lnTo>
                  <a:lnTo>
                    <a:pt x="691" y="505"/>
                  </a:lnTo>
                  <a:lnTo>
                    <a:pt x="685" y="500"/>
                  </a:lnTo>
                  <a:lnTo>
                    <a:pt x="677" y="495"/>
                  </a:lnTo>
                  <a:lnTo>
                    <a:pt x="670" y="490"/>
                  </a:lnTo>
                  <a:lnTo>
                    <a:pt x="665" y="484"/>
                  </a:lnTo>
                  <a:lnTo>
                    <a:pt x="659" y="476"/>
                  </a:lnTo>
                  <a:lnTo>
                    <a:pt x="651" y="461"/>
                  </a:lnTo>
                  <a:lnTo>
                    <a:pt x="646" y="443"/>
                  </a:lnTo>
                  <a:lnTo>
                    <a:pt x="642" y="424"/>
                  </a:lnTo>
                  <a:lnTo>
                    <a:pt x="642" y="406"/>
                  </a:lnTo>
                  <a:lnTo>
                    <a:pt x="642" y="386"/>
                  </a:lnTo>
                  <a:lnTo>
                    <a:pt x="647" y="368"/>
                  </a:lnTo>
                  <a:lnTo>
                    <a:pt x="652" y="351"/>
                  </a:lnTo>
                  <a:lnTo>
                    <a:pt x="660" y="336"/>
                  </a:lnTo>
                  <a:lnTo>
                    <a:pt x="670" y="321"/>
                  </a:lnTo>
                  <a:lnTo>
                    <a:pt x="681" y="312"/>
                  </a:lnTo>
                  <a:lnTo>
                    <a:pt x="688" y="308"/>
                  </a:lnTo>
                  <a:lnTo>
                    <a:pt x="694" y="305"/>
                  </a:lnTo>
                  <a:lnTo>
                    <a:pt x="703" y="302"/>
                  </a:lnTo>
                  <a:lnTo>
                    <a:pt x="709" y="302"/>
                  </a:lnTo>
                  <a:lnTo>
                    <a:pt x="706" y="261"/>
                  </a:lnTo>
                  <a:lnTo>
                    <a:pt x="703" y="222"/>
                  </a:lnTo>
                  <a:lnTo>
                    <a:pt x="698" y="183"/>
                  </a:lnTo>
                  <a:lnTo>
                    <a:pt x="693" y="146"/>
                  </a:lnTo>
                  <a:lnTo>
                    <a:pt x="688" y="108"/>
                  </a:lnTo>
                  <a:lnTo>
                    <a:pt x="681" y="73"/>
                  </a:lnTo>
                  <a:lnTo>
                    <a:pt x="675" y="35"/>
                  </a:lnTo>
                  <a:lnTo>
                    <a:pt x="667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78" name="Freeform 33"/>
            <p:cNvSpPr>
              <a:spLocks/>
            </p:cNvSpPr>
            <p:nvPr/>
          </p:nvSpPr>
          <p:spPr bwMode="auto">
            <a:xfrm>
              <a:off x="6314480" y="2147887"/>
              <a:ext cx="482203" cy="1949450"/>
            </a:xfrm>
            <a:custGeom>
              <a:avLst/>
              <a:gdLst>
                <a:gd name="T0" fmla="*/ 2147483646 w 270"/>
                <a:gd name="T1" fmla="*/ 2147483646 h 1228"/>
                <a:gd name="T2" fmla="*/ 2147483646 w 270"/>
                <a:gd name="T3" fmla="*/ 2147483646 h 1228"/>
                <a:gd name="T4" fmla="*/ 2147483646 w 270"/>
                <a:gd name="T5" fmla="*/ 2147483646 h 1228"/>
                <a:gd name="T6" fmla="*/ 2147483646 w 270"/>
                <a:gd name="T7" fmla="*/ 2147483646 h 1228"/>
                <a:gd name="T8" fmla="*/ 2147483646 w 270"/>
                <a:gd name="T9" fmla="*/ 2147483646 h 1228"/>
                <a:gd name="T10" fmla="*/ 2147483646 w 270"/>
                <a:gd name="T11" fmla="*/ 2147483646 h 1228"/>
                <a:gd name="T12" fmla="*/ 2147483646 w 270"/>
                <a:gd name="T13" fmla="*/ 2147483646 h 1228"/>
                <a:gd name="T14" fmla="*/ 2147483646 w 270"/>
                <a:gd name="T15" fmla="*/ 2147483646 h 1228"/>
                <a:gd name="T16" fmla="*/ 2147483646 w 270"/>
                <a:gd name="T17" fmla="*/ 2147483646 h 1228"/>
                <a:gd name="T18" fmla="*/ 2147483646 w 270"/>
                <a:gd name="T19" fmla="*/ 2147483646 h 1228"/>
                <a:gd name="T20" fmla="*/ 2147483646 w 270"/>
                <a:gd name="T21" fmla="*/ 2147483646 h 1228"/>
                <a:gd name="T22" fmla="*/ 2147483646 w 270"/>
                <a:gd name="T23" fmla="*/ 2147483646 h 1228"/>
                <a:gd name="T24" fmla="*/ 2147483646 w 270"/>
                <a:gd name="T25" fmla="*/ 2147483646 h 1228"/>
                <a:gd name="T26" fmla="*/ 2147483646 w 270"/>
                <a:gd name="T27" fmla="*/ 2147483646 h 1228"/>
                <a:gd name="T28" fmla="*/ 2147483646 w 270"/>
                <a:gd name="T29" fmla="*/ 2147483646 h 1228"/>
                <a:gd name="T30" fmla="*/ 2147483646 w 270"/>
                <a:gd name="T31" fmla="*/ 2147483646 h 1228"/>
                <a:gd name="T32" fmla="*/ 2147483646 w 270"/>
                <a:gd name="T33" fmla="*/ 2147483646 h 1228"/>
                <a:gd name="T34" fmla="*/ 2147483646 w 270"/>
                <a:gd name="T35" fmla="*/ 2147483646 h 1228"/>
                <a:gd name="T36" fmla="*/ 2147483646 w 270"/>
                <a:gd name="T37" fmla="*/ 2147483646 h 1228"/>
                <a:gd name="T38" fmla="*/ 2147483646 w 270"/>
                <a:gd name="T39" fmla="*/ 2147483646 h 1228"/>
                <a:gd name="T40" fmla="*/ 2147483646 w 270"/>
                <a:gd name="T41" fmla="*/ 2147483646 h 1228"/>
                <a:gd name="T42" fmla="*/ 2147483646 w 270"/>
                <a:gd name="T43" fmla="*/ 2147483646 h 1228"/>
                <a:gd name="T44" fmla="*/ 2147483646 w 270"/>
                <a:gd name="T45" fmla="*/ 2147483646 h 1228"/>
                <a:gd name="T46" fmla="*/ 2147483646 w 270"/>
                <a:gd name="T47" fmla="*/ 2147483646 h 1228"/>
                <a:gd name="T48" fmla="*/ 2147483646 w 270"/>
                <a:gd name="T49" fmla="*/ 2147483646 h 1228"/>
                <a:gd name="T50" fmla="*/ 2147483646 w 270"/>
                <a:gd name="T51" fmla="*/ 2147483646 h 1228"/>
                <a:gd name="T52" fmla="*/ 2147483646 w 270"/>
                <a:gd name="T53" fmla="*/ 2147483646 h 1228"/>
                <a:gd name="T54" fmla="*/ 2147483646 w 270"/>
                <a:gd name="T55" fmla="*/ 2147483646 h 1228"/>
                <a:gd name="T56" fmla="*/ 2147483646 w 270"/>
                <a:gd name="T57" fmla="*/ 2147483646 h 1228"/>
                <a:gd name="T58" fmla="*/ 2147483646 w 270"/>
                <a:gd name="T59" fmla="*/ 2147483646 h 1228"/>
                <a:gd name="T60" fmla="*/ 2147483646 w 270"/>
                <a:gd name="T61" fmla="*/ 2147483646 h 1228"/>
                <a:gd name="T62" fmla="*/ 2147483646 w 270"/>
                <a:gd name="T63" fmla="*/ 2147483646 h 1228"/>
                <a:gd name="T64" fmla="*/ 2147483646 w 270"/>
                <a:gd name="T65" fmla="*/ 2147483646 h 1228"/>
                <a:gd name="T66" fmla="*/ 2147483646 w 270"/>
                <a:gd name="T67" fmla="*/ 2147483646 h 1228"/>
                <a:gd name="T68" fmla="*/ 2147483646 w 270"/>
                <a:gd name="T69" fmla="*/ 2147483646 h 1228"/>
                <a:gd name="T70" fmla="*/ 2147483646 w 270"/>
                <a:gd name="T71" fmla="*/ 2147483646 h 1228"/>
                <a:gd name="T72" fmla="*/ 2147483646 w 270"/>
                <a:gd name="T73" fmla="*/ 2147483646 h 1228"/>
                <a:gd name="T74" fmla="*/ 0 w 270"/>
                <a:gd name="T75" fmla="*/ 2147483646 h 1228"/>
                <a:gd name="T76" fmla="*/ 0 w 270"/>
                <a:gd name="T77" fmla="*/ 2147483646 h 1228"/>
                <a:gd name="T78" fmla="*/ 2147483646 w 270"/>
                <a:gd name="T79" fmla="*/ 2147483646 h 1228"/>
                <a:gd name="T80" fmla="*/ 2147483646 w 270"/>
                <a:gd name="T81" fmla="*/ 2147483646 h 1228"/>
                <a:gd name="T82" fmla="*/ 2147483646 w 270"/>
                <a:gd name="T83" fmla="*/ 2147483646 h 1228"/>
                <a:gd name="T84" fmla="*/ 2147483646 w 270"/>
                <a:gd name="T85" fmla="*/ 2147483646 h 1228"/>
                <a:gd name="T86" fmla="*/ 2147483646 w 270"/>
                <a:gd name="T87" fmla="*/ 2147483646 h 1228"/>
                <a:gd name="T88" fmla="*/ 2147483646 w 270"/>
                <a:gd name="T89" fmla="*/ 2147483646 h 1228"/>
                <a:gd name="T90" fmla="*/ 2147483646 w 270"/>
                <a:gd name="T91" fmla="*/ 2147483646 h 1228"/>
                <a:gd name="T92" fmla="*/ 2147483646 w 270"/>
                <a:gd name="T93" fmla="*/ 2147483646 h 1228"/>
                <a:gd name="T94" fmla="*/ 2147483646 w 270"/>
                <a:gd name="T95" fmla="*/ 2147483646 h 122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70"/>
                <a:gd name="T145" fmla="*/ 0 h 1228"/>
                <a:gd name="T146" fmla="*/ 270 w 270"/>
                <a:gd name="T147" fmla="*/ 1228 h 122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70" h="1228">
                  <a:moveTo>
                    <a:pt x="25" y="0"/>
                  </a:moveTo>
                  <a:lnTo>
                    <a:pt x="62" y="27"/>
                  </a:lnTo>
                  <a:lnTo>
                    <a:pt x="91" y="52"/>
                  </a:lnTo>
                  <a:lnTo>
                    <a:pt x="116" y="73"/>
                  </a:lnTo>
                  <a:lnTo>
                    <a:pt x="137" y="95"/>
                  </a:lnTo>
                  <a:lnTo>
                    <a:pt x="161" y="121"/>
                  </a:lnTo>
                  <a:lnTo>
                    <a:pt x="189" y="152"/>
                  </a:lnTo>
                  <a:lnTo>
                    <a:pt x="223" y="191"/>
                  </a:lnTo>
                  <a:lnTo>
                    <a:pt x="269" y="242"/>
                  </a:lnTo>
                  <a:lnTo>
                    <a:pt x="269" y="300"/>
                  </a:lnTo>
                  <a:lnTo>
                    <a:pt x="267" y="360"/>
                  </a:lnTo>
                  <a:lnTo>
                    <a:pt x="264" y="420"/>
                  </a:lnTo>
                  <a:lnTo>
                    <a:pt x="262" y="479"/>
                  </a:lnTo>
                  <a:lnTo>
                    <a:pt x="257" y="539"/>
                  </a:lnTo>
                  <a:lnTo>
                    <a:pt x="254" y="598"/>
                  </a:lnTo>
                  <a:lnTo>
                    <a:pt x="247" y="653"/>
                  </a:lnTo>
                  <a:lnTo>
                    <a:pt x="241" y="706"/>
                  </a:lnTo>
                  <a:lnTo>
                    <a:pt x="233" y="711"/>
                  </a:lnTo>
                  <a:lnTo>
                    <a:pt x="226" y="716"/>
                  </a:lnTo>
                  <a:lnTo>
                    <a:pt x="218" y="723"/>
                  </a:lnTo>
                  <a:lnTo>
                    <a:pt x="213" y="731"/>
                  </a:lnTo>
                  <a:lnTo>
                    <a:pt x="208" y="737"/>
                  </a:lnTo>
                  <a:lnTo>
                    <a:pt x="205" y="745"/>
                  </a:lnTo>
                  <a:lnTo>
                    <a:pt x="202" y="755"/>
                  </a:lnTo>
                  <a:lnTo>
                    <a:pt x="202" y="763"/>
                  </a:lnTo>
                  <a:lnTo>
                    <a:pt x="200" y="771"/>
                  </a:lnTo>
                  <a:lnTo>
                    <a:pt x="202" y="781"/>
                  </a:lnTo>
                  <a:lnTo>
                    <a:pt x="204" y="791"/>
                  </a:lnTo>
                  <a:lnTo>
                    <a:pt x="207" y="799"/>
                  </a:lnTo>
                  <a:lnTo>
                    <a:pt x="212" y="807"/>
                  </a:lnTo>
                  <a:lnTo>
                    <a:pt x="217" y="815"/>
                  </a:lnTo>
                  <a:lnTo>
                    <a:pt x="225" y="823"/>
                  </a:lnTo>
                  <a:lnTo>
                    <a:pt x="233" y="832"/>
                  </a:lnTo>
                  <a:lnTo>
                    <a:pt x="231" y="866"/>
                  </a:lnTo>
                  <a:lnTo>
                    <a:pt x="230" y="901"/>
                  </a:lnTo>
                  <a:lnTo>
                    <a:pt x="228" y="940"/>
                  </a:lnTo>
                  <a:lnTo>
                    <a:pt x="225" y="981"/>
                  </a:lnTo>
                  <a:lnTo>
                    <a:pt x="223" y="1022"/>
                  </a:lnTo>
                  <a:lnTo>
                    <a:pt x="220" y="1061"/>
                  </a:lnTo>
                  <a:lnTo>
                    <a:pt x="218" y="1098"/>
                  </a:lnTo>
                  <a:lnTo>
                    <a:pt x="218" y="1134"/>
                  </a:lnTo>
                  <a:lnTo>
                    <a:pt x="194" y="1148"/>
                  </a:lnTo>
                  <a:lnTo>
                    <a:pt x="169" y="1160"/>
                  </a:lnTo>
                  <a:lnTo>
                    <a:pt x="145" y="1173"/>
                  </a:lnTo>
                  <a:lnTo>
                    <a:pt x="119" y="1184"/>
                  </a:lnTo>
                  <a:lnTo>
                    <a:pt x="93" y="1196"/>
                  </a:lnTo>
                  <a:lnTo>
                    <a:pt x="67" y="1207"/>
                  </a:lnTo>
                  <a:lnTo>
                    <a:pt x="39" y="1217"/>
                  </a:lnTo>
                  <a:lnTo>
                    <a:pt x="12" y="1227"/>
                  </a:lnTo>
                  <a:lnTo>
                    <a:pt x="26" y="1153"/>
                  </a:lnTo>
                  <a:lnTo>
                    <a:pt x="39" y="1077"/>
                  </a:lnTo>
                  <a:lnTo>
                    <a:pt x="51" y="999"/>
                  </a:lnTo>
                  <a:lnTo>
                    <a:pt x="61" y="921"/>
                  </a:lnTo>
                  <a:lnTo>
                    <a:pt x="67" y="840"/>
                  </a:lnTo>
                  <a:lnTo>
                    <a:pt x="72" y="760"/>
                  </a:lnTo>
                  <a:lnTo>
                    <a:pt x="77" y="679"/>
                  </a:lnTo>
                  <a:lnTo>
                    <a:pt x="78" y="598"/>
                  </a:lnTo>
                  <a:lnTo>
                    <a:pt x="78" y="580"/>
                  </a:lnTo>
                  <a:lnTo>
                    <a:pt x="78" y="568"/>
                  </a:lnTo>
                  <a:lnTo>
                    <a:pt x="78" y="560"/>
                  </a:lnTo>
                  <a:lnTo>
                    <a:pt x="78" y="554"/>
                  </a:lnTo>
                  <a:lnTo>
                    <a:pt x="78" y="549"/>
                  </a:lnTo>
                  <a:lnTo>
                    <a:pt x="78" y="541"/>
                  </a:lnTo>
                  <a:lnTo>
                    <a:pt x="78" y="529"/>
                  </a:lnTo>
                  <a:lnTo>
                    <a:pt x="78" y="513"/>
                  </a:lnTo>
                  <a:lnTo>
                    <a:pt x="69" y="511"/>
                  </a:lnTo>
                  <a:lnTo>
                    <a:pt x="59" y="510"/>
                  </a:lnTo>
                  <a:lnTo>
                    <a:pt x="51" y="507"/>
                  </a:lnTo>
                  <a:lnTo>
                    <a:pt x="44" y="503"/>
                  </a:lnTo>
                  <a:lnTo>
                    <a:pt x="36" y="498"/>
                  </a:lnTo>
                  <a:lnTo>
                    <a:pt x="30" y="492"/>
                  </a:lnTo>
                  <a:lnTo>
                    <a:pt x="25" y="485"/>
                  </a:lnTo>
                  <a:lnTo>
                    <a:pt x="20" y="479"/>
                  </a:lnTo>
                  <a:lnTo>
                    <a:pt x="10" y="464"/>
                  </a:lnTo>
                  <a:lnTo>
                    <a:pt x="5" y="446"/>
                  </a:lnTo>
                  <a:lnTo>
                    <a:pt x="0" y="429"/>
                  </a:lnTo>
                  <a:lnTo>
                    <a:pt x="0" y="409"/>
                  </a:lnTo>
                  <a:lnTo>
                    <a:pt x="0" y="390"/>
                  </a:lnTo>
                  <a:lnTo>
                    <a:pt x="4" y="372"/>
                  </a:lnTo>
                  <a:lnTo>
                    <a:pt x="10" y="354"/>
                  </a:lnTo>
                  <a:lnTo>
                    <a:pt x="17" y="338"/>
                  </a:lnTo>
                  <a:lnTo>
                    <a:pt x="22" y="331"/>
                  </a:lnTo>
                  <a:lnTo>
                    <a:pt x="26" y="325"/>
                  </a:lnTo>
                  <a:lnTo>
                    <a:pt x="33" y="318"/>
                  </a:lnTo>
                  <a:lnTo>
                    <a:pt x="39" y="313"/>
                  </a:lnTo>
                  <a:lnTo>
                    <a:pt x="46" y="308"/>
                  </a:lnTo>
                  <a:lnTo>
                    <a:pt x="52" y="305"/>
                  </a:lnTo>
                  <a:lnTo>
                    <a:pt x="61" y="303"/>
                  </a:lnTo>
                  <a:lnTo>
                    <a:pt x="69" y="302"/>
                  </a:lnTo>
                  <a:lnTo>
                    <a:pt x="65" y="263"/>
                  </a:lnTo>
                  <a:lnTo>
                    <a:pt x="61" y="224"/>
                  </a:lnTo>
                  <a:lnTo>
                    <a:pt x="56" y="185"/>
                  </a:lnTo>
                  <a:lnTo>
                    <a:pt x="51" y="146"/>
                  </a:lnTo>
                  <a:lnTo>
                    <a:pt x="44" y="107"/>
                  </a:lnTo>
                  <a:lnTo>
                    <a:pt x="38" y="69"/>
                  </a:lnTo>
                  <a:lnTo>
                    <a:pt x="31" y="34"/>
                  </a:lnTo>
                  <a:lnTo>
                    <a:pt x="25" y="0"/>
                  </a:lnTo>
                </a:path>
              </a:pathLst>
            </a:custGeom>
            <a:solidFill>
              <a:srgbClr val="CC9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79" name="Freeform 34"/>
            <p:cNvSpPr>
              <a:spLocks/>
            </p:cNvSpPr>
            <p:nvPr/>
          </p:nvSpPr>
          <p:spPr bwMode="auto">
            <a:xfrm>
              <a:off x="6314480" y="2147887"/>
              <a:ext cx="482203" cy="1949450"/>
            </a:xfrm>
            <a:custGeom>
              <a:avLst/>
              <a:gdLst>
                <a:gd name="T0" fmla="*/ 2147483646 w 270"/>
                <a:gd name="T1" fmla="*/ 2147483646 h 1228"/>
                <a:gd name="T2" fmla="*/ 2147483646 w 270"/>
                <a:gd name="T3" fmla="*/ 2147483646 h 1228"/>
                <a:gd name="T4" fmla="*/ 2147483646 w 270"/>
                <a:gd name="T5" fmla="*/ 2147483646 h 1228"/>
                <a:gd name="T6" fmla="*/ 2147483646 w 270"/>
                <a:gd name="T7" fmla="*/ 2147483646 h 1228"/>
                <a:gd name="T8" fmla="*/ 2147483646 w 270"/>
                <a:gd name="T9" fmla="*/ 2147483646 h 1228"/>
                <a:gd name="T10" fmla="*/ 2147483646 w 270"/>
                <a:gd name="T11" fmla="*/ 2147483646 h 1228"/>
                <a:gd name="T12" fmla="*/ 2147483646 w 270"/>
                <a:gd name="T13" fmla="*/ 2147483646 h 1228"/>
                <a:gd name="T14" fmla="*/ 2147483646 w 270"/>
                <a:gd name="T15" fmla="*/ 2147483646 h 1228"/>
                <a:gd name="T16" fmla="*/ 2147483646 w 270"/>
                <a:gd name="T17" fmla="*/ 2147483646 h 1228"/>
                <a:gd name="T18" fmla="*/ 2147483646 w 270"/>
                <a:gd name="T19" fmla="*/ 2147483646 h 1228"/>
                <a:gd name="T20" fmla="*/ 2147483646 w 270"/>
                <a:gd name="T21" fmla="*/ 2147483646 h 1228"/>
                <a:gd name="T22" fmla="*/ 2147483646 w 270"/>
                <a:gd name="T23" fmla="*/ 2147483646 h 1228"/>
                <a:gd name="T24" fmla="*/ 2147483646 w 270"/>
                <a:gd name="T25" fmla="*/ 2147483646 h 1228"/>
                <a:gd name="T26" fmla="*/ 2147483646 w 270"/>
                <a:gd name="T27" fmla="*/ 2147483646 h 1228"/>
                <a:gd name="T28" fmla="*/ 2147483646 w 270"/>
                <a:gd name="T29" fmla="*/ 2147483646 h 1228"/>
                <a:gd name="T30" fmla="*/ 2147483646 w 270"/>
                <a:gd name="T31" fmla="*/ 2147483646 h 1228"/>
                <a:gd name="T32" fmla="*/ 2147483646 w 270"/>
                <a:gd name="T33" fmla="*/ 2147483646 h 1228"/>
                <a:gd name="T34" fmla="*/ 2147483646 w 270"/>
                <a:gd name="T35" fmla="*/ 2147483646 h 1228"/>
                <a:gd name="T36" fmla="*/ 2147483646 w 270"/>
                <a:gd name="T37" fmla="*/ 2147483646 h 1228"/>
                <a:gd name="T38" fmla="*/ 2147483646 w 270"/>
                <a:gd name="T39" fmla="*/ 2147483646 h 1228"/>
                <a:gd name="T40" fmla="*/ 2147483646 w 270"/>
                <a:gd name="T41" fmla="*/ 2147483646 h 1228"/>
                <a:gd name="T42" fmla="*/ 2147483646 w 270"/>
                <a:gd name="T43" fmla="*/ 2147483646 h 1228"/>
                <a:gd name="T44" fmla="*/ 2147483646 w 270"/>
                <a:gd name="T45" fmla="*/ 2147483646 h 1228"/>
                <a:gd name="T46" fmla="*/ 2147483646 w 270"/>
                <a:gd name="T47" fmla="*/ 2147483646 h 1228"/>
                <a:gd name="T48" fmla="*/ 2147483646 w 270"/>
                <a:gd name="T49" fmla="*/ 2147483646 h 1228"/>
                <a:gd name="T50" fmla="*/ 2147483646 w 270"/>
                <a:gd name="T51" fmla="*/ 2147483646 h 1228"/>
                <a:gd name="T52" fmla="*/ 2147483646 w 270"/>
                <a:gd name="T53" fmla="*/ 2147483646 h 1228"/>
                <a:gd name="T54" fmla="*/ 2147483646 w 270"/>
                <a:gd name="T55" fmla="*/ 2147483646 h 1228"/>
                <a:gd name="T56" fmla="*/ 2147483646 w 270"/>
                <a:gd name="T57" fmla="*/ 2147483646 h 1228"/>
                <a:gd name="T58" fmla="*/ 2147483646 w 270"/>
                <a:gd name="T59" fmla="*/ 2147483646 h 1228"/>
                <a:gd name="T60" fmla="*/ 2147483646 w 270"/>
                <a:gd name="T61" fmla="*/ 2147483646 h 1228"/>
                <a:gd name="T62" fmla="*/ 2147483646 w 270"/>
                <a:gd name="T63" fmla="*/ 2147483646 h 1228"/>
                <a:gd name="T64" fmla="*/ 2147483646 w 270"/>
                <a:gd name="T65" fmla="*/ 2147483646 h 1228"/>
                <a:gd name="T66" fmla="*/ 2147483646 w 270"/>
                <a:gd name="T67" fmla="*/ 2147483646 h 1228"/>
                <a:gd name="T68" fmla="*/ 2147483646 w 270"/>
                <a:gd name="T69" fmla="*/ 2147483646 h 1228"/>
                <a:gd name="T70" fmla="*/ 2147483646 w 270"/>
                <a:gd name="T71" fmla="*/ 2147483646 h 1228"/>
                <a:gd name="T72" fmla="*/ 2147483646 w 270"/>
                <a:gd name="T73" fmla="*/ 2147483646 h 1228"/>
                <a:gd name="T74" fmla="*/ 0 w 270"/>
                <a:gd name="T75" fmla="*/ 2147483646 h 1228"/>
                <a:gd name="T76" fmla="*/ 0 w 270"/>
                <a:gd name="T77" fmla="*/ 2147483646 h 1228"/>
                <a:gd name="T78" fmla="*/ 2147483646 w 270"/>
                <a:gd name="T79" fmla="*/ 2147483646 h 1228"/>
                <a:gd name="T80" fmla="*/ 2147483646 w 270"/>
                <a:gd name="T81" fmla="*/ 2147483646 h 1228"/>
                <a:gd name="T82" fmla="*/ 2147483646 w 270"/>
                <a:gd name="T83" fmla="*/ 2147483646 h 1228"/>
                <a:gd name="T84" fmla="*/ 2147483646 w 270"/>
                <a:gd name="T85" fmla="*/ 2147483646 h 1228"/>
                <a:gd name="T86" fmla="*/ 2147483646 w 270"/>
                <a:gd name="T87" fmla="*/ 2147483646 h 1228"/>
                <a:gd name="T88" fmla="*/ 2147483646 w 270"/>
                <a:gd name="T89" fmla="*/ 2147483646 h 1228"/>
                <a:gd name="T90" fmla="*/ 2147483646 w 270"/>
                <a:gd name="T91" fmla="*/ 2147483646 h 1228"/>
                <a:gd name="T92" fmla="*/ 2147483646 w 270"/>
                <a:gd name="T93" fmla="*/ 2147483646 h 1228"/>
                <a:gd name="T94" fmla="*/ 2147483646 w 270"/>
                <a:gd name="T95" fmla="*/ 2147483646 h 122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70"/>
                <a:gd name="T145" fmla="*/ 0 h 1228"/>
                <a:gd name="T146" fmla="*/ 270 w 270"/>
                <a:gd name="T147" fmla="*/ 1228 h 122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70" h="1228">
                  <a:moveTo>
                    <a:pt x="25" y="0"/>
                  </a:moveTo>
                  <a:lnTo>
                    <a:pt x="62" y="27"/>
                  </a:lnTo>
                  <a:lnTo>
                    <a:pt x="91" y="52"/>
                  </a:lnTo>
                  <a:lnTo>
                    <a:pt x="116" y="73"/>
                  </a:lnTo>
                  <a:lnTo>
                    <a:pt x="137" y="95"/>
                  </a:lnTo>
                  <a:lnTo>
                    <a:pt x="161" y="121"/>
                  </a:lnTo>
                  <a:lnTo>
                    <a:pt x="189" y="152"/>
                  </a:lnTo>
                  <a:lnTo>
                    <a:pt x="223" y="191"/>
                  </a:lnTo>
                  <a:lnTo>
                    <a:pt x="269" y="242"/>
                  </a:lnTo>
                  <a:lnTo>
                    <a:pt x="269" y="300"/>
                  </a:lnTo>
                  <a:lnTo>
                    <a:pt x="267" y="360"/>
                  </a:lnTo>
                  <a:lnTo>
                    <a:pt x="264" y="420"/>
                  </a:lnTo>
                  <a:lnTo>
                    <a:pt x="262" y="479"/>
                  </a:lnTo>
                  <a:lnTo>
                    <a:pt x="257" y="539"/>
                  </a:lnTo>
                  <a:lnTo>
                    <a:pt x="254" y="598"/>
                  </a:lnTo>
                  <a:lnTo>
                    <a:pt x="247" y="653"/>
                  </a:lnTo>
                  <a:lnTo>
                    <a:pt x="241" y="706"/>
                  </a:lnTo>
                  <a:lnTo>
                    <a:pt x="233" y="711"/>
                  </a:lnTo>
                  <a:lnTo>
                    <a:pt x="226" y="716"/>
                  </a:lnTo>
                  <a:lnTo>
                    <a:pt x="218" y="723"/>
                  </a:lnTo>
                  <a:lnTo>
                    <a:pt x="213" y="731"/>
                  </a:lnTo>
                  <a:lnTo>
                    <a:pt x="208" y="737"/>
                  </a:lnTo>
                  <a:lnTo>
                    <a:pt x="205" y="745"/>
                  </a:lnTo>
                  <a:lnTo>
                    <a:pt x="202" y="755"/>
                  </a:lnTo>
                  <a:lnTo>
                    <a:pt x="202" y="763"/>
                  </a:lnTo>
                  <a:lnTo>
                    <a:pt x="200" y="771"/>
                  </a:lnTo>
                  <a:lnTo>
                    <a:pt x="202" y="781"/>
                  </a:lnTo>
                  <a:lnTo>
                    <a:pt x="204" y="791"/>
                  </a:lnTo>
                  <a:lnTo>
                    <a:pt x="207" y="799"/>
                  </a:lnTo>
                  <a:lnTo>
                    <a:pt x="212" y="807"/>
                  </a:lnTo>
                  <a:lnTo>
                    <a:pt x="217" y="815"/>
                  </a:lnTo>
                  <a:lnTo>
                    <a:pt x="225" y="823"/>
                  </a:lnTo>
                  <a:lnTo>
                    <a:pt x="233" y="832"/>
                  </a:lnTo>
                  <a:lnTo>
                    <a:pt x="231" y="866"/>
                  </a:lnTo>
                  <a:lnTo>
                    <a:pt x="230" y="901"/>
                  </a:lnTo>
                  <a:lnTo>
                    <a:pt x="228" y="940"/>
                  </a:lnTo>
                  <a:lnTo>
                    <a:pt x="225" y="981"/>
                  </a:lnTo>
                  <a:lnTo>
                    <a:pt x="223" y="1022"/>
                  </a:lnTo>
                  <a:lnTo>
                    <a:pt x="220" y="1061"/>
                  </a:lnTo>
                  <a:lnTo>
                    <a:pt x="218" y="1098"/>
                  </a:lnTo>
                  <a:lnTo>
                    <a:pt x="218" y="1134"/>
                  </a:lnTo>
                  <a:lnTo>
                    <a:pt x="194" y="1148"/>
                  </a:lnTo>
                  <a:lnTo>
                    <a:pt x="169" y="1160"/>
                  </a:lnTo>
                  <a:lnTo>
                    <a:pt x="145" y="1173"/>
                  </a:lnTo>
                  <a:lnTo>
                    <a:pt x="119" y="1184"/>
                  </a:lnTo>
                  <a:lnTo>
                    <a:pt x="93" y="1196"/>
                  </a:lnTo>
                  <a:lnTo>
                    <a:pt x="67" y="1207"/>
                  </a:lnTo>
                  <a:lnTo>
                    <a:pt x="39" y="1217"/>
                  </a:lnTo>
                  <a:lnTo>
                    <a:pt x="12" y="1227"/>
                  </a:lnTo>
                  <a:lnTo>
                    <a:pt x="26" y="1153"/>
                  </a:lnTo>
                  <a:lnTo>
                    <a:pt x="39" y="1077"/>
                  </a:lnTo>
                  <a:lnTo>
                    <a:pt x="51" y="999"/>
                  </a:lnTo>
                  <a:lnTo>
                    <a:pt x="61" y="921"/>
                  </a:lnTo>
                  <a:lnTo>
                    <a:pt x="67" y="840"/>
                  </a:lnTo>
                  <a:lnTo>
                    <a:pt x="72" y="760"/>
                  </a:lnTo>
                  <a:lnTo>
                    <a:pt x="77" y="679"/>
                  </a:lnTo>
                  <a:lnTo>
                    <a:pt x="78" y="598"/>
                  </a:lnTo>
                  <a:lnTo>
                    <a:pt x="78" y="580"/>
                  </a:lnTo>
                  <a:lnTo>
                    <a:pt x="78" y="568"/>
                  </a:lnTo>
                  <a:lnTo>
                    <a:pt x="78" y="560"/>
                  </a:lnTo>
                  <a:lnTo>
                    <a:pt x="78" y="554"/>
                  </a:lnTo>
                  <a:lnTo>
                    <a:pt x="78" y="549"/>
                  </a:lnTo>
                  <a:lnTo>
                    <a:pt x="78" y="541"/>
                  </a:lnTo>
                  <a:lnTo>
                    <a:pt x="78" y="529"/>
                  </a:lnTo>
                  <a:lnTo>
                    <a:pt x="78" y="513"/>
                  </a:lnTo>
                  <a:lnTo>
                    <a:pt x="69" y="511"/>
                  </a:lnTo>
                  <a:lnTo>
                    <a:pt x="59" y="510"/>
                  </a:lnTo>
                  <a:lnTo>
                    <a:pt x="51" y="507"/>
                  </a:lnTo>
                  <a:lnTo>
                    <a:pt x="44" y="503"/>
                  </a:lnTo>
                  <a:lnTo>
                    <a:pt x="36" y="498"/>
                  </a:lnTo>
                  <a:lnTo>
                    <a:pt x="30" y="492"/>
                  </a:lnTo>
                  <a:lnTo>
                    <a:pt x="25" y="485"/>
                  </a:lnTo>
                  <a:lnTo>
                    <a:pt x="20" y="479"/>
                  </a:lnTo>
                  <a:lnTo>
                    <a:pt x="10" y="464"/>
                  </a:lnTo>
                  <a:lnTo>
                    <a:pt x="5" y="446"/>
                  </a:lnTo>
                  <a:lnTo>
                    <a:pt x="0" y="429"/>
                  </a:lnTo>
                  <a:lnTo>
                    <a:pt x="0" y="409"/>
                  </a:lnTo>
                  <a:lnTo>
                    <a:pt x="0" y="390"/>
                  </a:lnTo>
                  <a:lnTo>
                    <a:pt x="4" y="372"/>
                  </a:lnTo>
                  <a:lnTo>
                    <a:pt x="10" y="354"/>
                  </a:lnTo>
                  <a:lnTo>
                    <a:pt x="17" y="338"/>
                  </a:lnTo>
                  <a:lnTo>
                    <a:pt x="22" y="331"/>
                  </a:lnTo>
                  <a:lnTo>
                    <a:pt x="26" y="325"/>
                  </a:lnTo>
                  <a:lnTo>
                    <a:pt x="33" y="318"/>
                  </a:lnTo>
                  <a:lnTo>
                    <a:pt x="39" y="313"/>
                  </a:lnTo>
                  <a:lnTo>
                    <a:pt x="46" y="308"/>
                  </a:lnTo>
                  <a:lnTo>
                    <a:pt x="52" y="305"/>
                  </a:lnTo>
                  <a:lnTo>
                    <a:pt x="61" y="303"/>
                  </a:lnTo>
                  <a:lnTo>
                    <a:pt x="69" y="302"/>
                  </a:lnTo>
                  <a:lnTo>
                    <a:pt x="65" y="263"/>
                  </a:lnTo>
                  <a:lnTo>
                    <a:pt x="61" y="224"/>
                  </a:lnTo>
                  <a:lnTo>
                    <a:pt x="56" y="185"/>
                  </a:lnTo>
                  <a:lnTo>
                    <a:pt x="51" y="146"/>
                  </a:lnTo>
                  <a:lnTo>
                    <a:pt x="44" y="107"/>
                  </a:lnTo>
                  <a:lnTo>
                    <a:pt x="38" y="69"/>
                  </a:lnTo>
                  <a:lnTo>
                    <a:pt x="31" y="34"/>
                  </a:lnTo>
                  <a:lnTo>
                    <a:pt x="2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80" name="Freeform 35"/>
            <p:cNvSpPr>
              <a:spLocks/>
            </p:cNvSpPr>
            <p:nvPr/>
          </p:nvSpPr>
          <p:spPr bwMode="auto">
            <a:xfrm>
              <a:off x="5492949" y="2470151"/>
              <a:ext cx="660797" cy="1303337"/>
            </a:xfrm>
            <a:custGeom>
              <a:avLst/>
              <a:gdLst>
                <a:gd name="T0" fmla="*/ 2147483646 w 370"/>
                <a:gd name="T1" fmla="*/ 2147483646 h 821"/>
                <a:gd name="T2" fmla="*/ 2147483646 w 370"/>
                <a:gd name="T3" fmla="*/ 2147483646 h 821"/>
                <a:gd name="T4" fmla="*/ 2147483646 w 370"/>
                <a:gd name="T5" fmla="*/ 2147483646 h 821"/>
                <a:gd name="T6" fmla="*/ 2147483646 w 370"/>
                <a:gd name="T7" fmla="*/ 2147483646 h 821"/>
                <a:gd name="T8" fmla="*/ 2147483646 w 370"/>
                <a:gd name="T9" fmla="*/ 2147483646 h 821"/>
                <a:gd name="T10" fmla="*/ 2147483646 w 370"/>
                <a:gd name="T11" fmla="*/ 2147483646 h 821"/>
                <a:gd name="T12" fmla="*/ 2147483646 w 370"/>
                <a:gd name="T13" fmla="*/ 2147483646 h 821"/>
                <a:gd name="T14" fmla="*/ 2147483646 w 370"/>
                <a:gd name="T15" fmla="*/ 2147483646 h 821"/>
                <a:gd name="T16" fmla="*/ 2147483646 w 370"/>
                <a:gd name="T17" fmla="*/ 2147483646 h 821"/>
                <a:gd name="T18" fmla="*/ 2147483646 w 370"/>
                <a:gd name="T19" fmla="*/ 2147483646 h 821"/>
                <a:gd name="T20" fmla="*/ 2147483646 w 370"/>
                <a:gd name="T21" fmla="*/ 2147483646 h 821"/>
                <a:gd name="T22" fmla="*/ 2147483646 w 370"/>
                <a:gd name="T23" fmla="*/ 2147483646 h 821"/>
                <a:gd name="T24" fmla="*/ 2147483646 w 370"/>
                <a:gd name="T25" fmla="*/ 2147483646 h 821"/>
                <a:gd name="T26" fmla="*/ 2147483646 w 370"/>
                <a:gd name="T27" fmla="*/ 2147483646 h 821"/>
                <a:gd name="T28" fmla="*/ 2147483646 w 370"/>
                <a:gd name="T29" fmla="*/ 2147483646 h 821"/>
                <a:gd name="T30" fmla="*/ 2147483646 w 370"/>
                <a:gd name="T31" fmla="*/ 2147483646 h 821"/>
                <a:gd name="T32" fmla="*/ 2147483646 w 370"/>
                <a:gd name="T33" fmla="*/ 2147483646 h 821"/>
                <a:gd name="T34" fmla="*/ 2147483646 w 370"/>
                <a:gd name="T35" fmla="*/ 2147483646 h 821"/>
                <a:gd name="T36" fmla="*/ 2147483646 w 370"/>
                <a:gd name="T37" fmla="*/ 2147483646 h 821"/>
                <a:gd name="T38" fmla="*/ 2147483646 w 370"/>
                <a:gd name="T39" fmla="*/ 2147483646 h 821"/>
                <a:gd name="T40" fmla="*/ 2147483646 w 370"/>
                <a:gd name="T41" fmla="*/ 2147483646 h 821"/>
                <a:gd name="T42" fmla="*/ 2147483646 w 370"/>
                <a:gd name="T43" fmla="*/ 2147483646 h 821"/>
                <a:gd name="T44" fmla="*/ 2147483646 w 370"/>
                <a:gd name="T45" fmla="*/ 2147483646 h 821"/>
                <a:gd name="T46" fmla="*/ 2147483646 w 370"/>
                <a:gd name="T47" fmla="*/ 2147483646 h 821"/>
                <a:gd name="T48" fmla="*/ 2147483646 w 370"/>
                <a:gd name="T49" fmla="*/ 2147483646 h 821"/>
                <a:gd name="T50" fmla="*/ 2147483646 w 370"/>
                <a:gd name="T51" fmla="*/ 2147483646 h 821"/>
                <a:gd name="T52" fmla="*/ 2147483646 w 370"/>
                <a:gd name="T53" fmla="*/ 2147483646 h 821"/>
                <a:gd name="T54" fmla="*/ 2147483646 w 370"/>
                <a:gd name="T55" fmla="*/ 2147483646 h 821"/>
                <a:gd name="T56" fmla="*/ 2147483646 w 370"/>
                <a:gd name="T57" fmla="*/ 2147483646 h 821"/>
                <a:gd name="T58" fmla="*/ 2147483646 w 370"/>
                <a:gd name="T59" fmla="*/ 2147483646 h 821"/>
                <a:gd name="T60" fmla="*/ 2147483646 w 370"/>
                <a:gd name="T61" fmla="*/ 2147483646 h 821"/>
                <a:gd name="T62" fmla="*/ 2147483646 w 370"/>
                <a:gd name="T63" fmla="*/ 2147483646 h 821"/>
                <a:gd name="T64" fmla="*/ 2147483646 w 370"/>
                <a:gd name="T65" fmla="*/ 2147483646 h 821"/>
                <a:gd name="T66" fmla="*/ 2147483646 w 370"/>
                <a:gd name="T67" fmla="*/ 2147483646 h 821"/>
                <a:gd name="T68" fmla="*/ 2147483646 w 370"/>
                <a:gd name="T69" fmla="*/ 2147483646 h 821"/>
                <a:gd name="T70" fmla="*/ 2147483646 w 370"/>
                <a:gd name="T71" fmla="*/ 2147483646 h 821"/>
                <a:gd name="T72" fmla="*/ 2147483646 w 370"/>
                <a:gd name="T73" fmla="*/ 2147483646 h 821"/>
                <a:gd name="T74" fmla="*/ 2147483646 w 370"/>
                <a:gd name="T75" fmla="*/ 2147483646 h 821"/>
                <a:gd name="T76" fmla="*/ 2147483646 w 370"/>
                <a:gd name="T77" fmla="*/ 2147483646 h 821"/>
                <a:gd name="T78" fmla="*/ 2147483646 w 370"/>
                <a:gd name="T79" fmla="*/ 2147483646 h 821"/>
                <a:gd name="T80" fmla="*/ 2147483646 w 370"/>
                <a:gd name="T81" fmla="*/ 2147483646 h 821"/>
                <a:gd name="T82" fmla="*/ 2147483646 w 370"/>
                <a:gd name="T83" fmla="*/ 2147483646 h 821"/>
                <a:gd name="T84" fmla="*/ 2147483646 w 370"/>
                <a:gd name="T85" fmla="*/ 2147483646 h 821"/>
                <a:gd name="T86" fmla="*/ 2147483646 w 370"/>
                <a:gd name="T87" fmla="*/ 2147483646 h 821"/>
                <a:gd name="T88" fmla="*/ 2147483646 w 370"/>
                <a:gd name="T89" fmla="*/ 2147483646 h 821"/>
                <a:gd name="T90" fmla="*/ 2147483646 w 370"/>
                <a:gd name="T91" fmla="*/ 2147483646 h 821"/>
                <a:gd name="T92" fmla="*/ 2147483646 w 370"/>
                <a:gd name="T93" fmla="*/ 2147483646 h 821"/>
                <a:gd name="T94" fmla="*/ 2147483646 w 370"/>
                <a:gd name="T95" fmla="*/ 2147483646 h 821"/>
                <a:gd name="T96" fmla="*/ 2147483646 w 370"/>
                <a:gd name="T97" fmla="*/ 2147483646 h 821"/>
                <a:gd name="T98" fmla="*/ 2147483646 w 370"/>
                <a:gd name="T99" fmla="*/ 2147483646 h 821"/>
                <a:gd name="T100" fmla="*/ 2147483646 w 370"/>
                <a:gd name="T101" fmla="*/ 2147483646 h 821"/>
                <a:gd name="T102" fmla="*/ 2147483646 w 370"/>
                <a:gd name="T103" fmla="*/ 2147483646 h 821"/>
                <a:gd name="T104" fmla="*/ 2147483646 w 370"/>
                <a:gd name="T105" fmla="*/ 2147483646 h 821"/>
                <a:gd name="T106" fmla="*/ 2147483646 w 370"/>
                <a:gd name="T107" fmla="*/ 2147483646 h 821"/>
                <a:gd name="T108" fmla="*/ 2147483646 w 370"/>
                <a:gd name="T109" fmla="*/ 2147483646 h 82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70"/>
                <a:gd name="T166" fmla="*/ 0 h 821"/>
                <a:gd name="T167" fmla="*/ 370 w 370"/>
                <a:gd name="T168" fmla="*/ 821 h 82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70" h="821">
                  <a:moveTo>
                    <a:pt x="303" y="435"/>
                  </a:moveTo>
                  <a:lnTo>
                    <a:pt x="295" y="435"/>
                  </a:lnTo>
                  <a:lnTo>
                    <a:pt x="288" y="437"/>
                  </a:lnTo>
                  <a:lnTo>
                    <a:pt x="282" y="440"/>
                  </a:lnTo>
                  <a:lnTo>
                    <a:pt x="277" y="443"/>
                  </a:lnTo>
                  <a:lnTo>
                    <a:pt x="265" y="451"/>
                  </a:lnTo>
                  <a:lnTo>
                    <a:pt x="256" y="463"/>
                  </a:lnTo>
                  <a:lnTo>
                    <a:pt x="246" y="476"/>
                  </a:lnTo>
                  <a:lnTo>
                    <a:pt x="241" y="492"/>
                  </a:lnTo>
                  <a:lnTo>
                    <a:pt x="236" y="510"/>
                  </a:lnTo>
                  <a:lnTo>
                    <a:pt x="234" y="528"/>
                  </a:lnTo>
                  <a:lnTo>
                    <a:pt x="236" y="547"/>
                  </a:lnTo>
                  <a:lnTo>
                    <a:pt x="241" y="565"/>
                  </a:lnTo>
                  <a:lnTo>
                    <a:pt x="246" y="580"/>
                  </a:lnTo>
                  <a:lnTo>
                    <a:pt x="256" y="594"/>
                  </a:lnTo>
                  <a:lnTo>
                    <a:pt x="265" y="606"/>
                  </a:lnTo>
                  <a:lnTo>
                    <a:pt x="277" y="614"/>
                  </a:lnTo>
                  <a:lnTo>
                    <a:pt x="282" y="617"/>
                  </a:lnTo>
                  <a:lnTo>
                    <a:pt x="288" y="619"/>
                  </a:lnTo>
                  <a:lnTo>
                    <a:pt x="295" y="620"/>
                  </a:lnTo>
                  <a:lnTo>
                    <a:pt x="303" y="620"/>
                  </a:lnTo>
                  <a:lnTo>
                    <a:pt x="309" y="620"/>
                  </a:lnTo>
                  <a:lnTo>
                    <a:pt x="316" y="619"/>
                  </a:lnTo>
                  <a:lnTo>
                    <a:pt x="322" y="617"/>
                  </a:lnTo>
                  <a:lnTo>
                    <a:pt x="327" y="614"/>
                  </a:lnTo>
                  <a:lnTo>
                    <a:pt x="338" y="606"/>
                  </a:lnTo>
                  <a:lnTo>
                    <a:pt x="348" y="594"/>
                  </a:lnTo>
                  <a:lnTo>
                    <a:pt x="356" y="580"/>
                  </a:lnTo>
                  <a:lnTo>
                    <a:pt x="363" y="565"/>
                  </a:lnTo>
                  <a:lnTo>
                    <a:pt x="368" y="547"/>
                  </a:lnTo>
                  <a:lnTo>
                    <a:pt x="369" y="528"/>
                  </a:lnTo>
                  <a:lnTo>
                    <a:pt x="368" y="510"/>
                  </a:lnTo>
                  <a:lnTo>
                    <a:pt x="363" y="492"/>
                  </a:lnTo>
                  <a:lnTo>
                    <a:pt x="356" y="476"/>
                  </a:lnTo>
                  <a:lnTo>
                    <a:pt x="348" y="463"/>
                  </a:lnTo>
                  <a:lnTo>
                    <a:pt x="338" y="451"/>
                  </a:lnTo>
                  <a:lnTo>
                    <a:pt x="327" y="443"/>
                  </a:lnTo>
                  <a:lnTo>
                    <a:pt x="322" y="440"/>
                  </a:lnTo>
                  <a:lnTo>
                    <a:pt x="316" y="437"/>
                  </a:lnTo>
                  <a:lnTo>
                    <a:pt x="309" y="435"/>
                  </a:lnTo>
                  <a:lnTo>
                    <a:pt x="303" y="435"/>
                  </a:lnTo>
                  <a:lnTo>
                    <a:pt x="65" y="646"/>
                  </a:lnTo>
                  <a:lnTo>
                    <a:pt x="59" y="646"/>
                  </a:lnTo>
                  <a:lnTo>
                    <a:pt x="54" y="648"/>
                  </a:lnTo>
                  <a:lnTo>
                    <a:pt x="48" y="650"/>
                  </a:lnTo>
                  <a:lnTo>
                    <a:pt x="41" y="653"/>
                  </a:lnTo>
                  <a:lnTo>
                    <a:pt x="31" y="661"/>
                  </a:lnTo>
                  <a:lnTo>
                    <a:pt x="22" y="672"/>
                  </a:lnTo>
                  <a:lnTo>
                    <a:pt x="13" y="685"/>
                  </a:lnTo>
                  <a:lnTo>
                    <a:pt x="9" y="700"/>
                  </a:lnTo>
                  <a:lnTo>
                    <a:pt x="5" y="716"/>
                  </a:lnTo>
                  <a:lnTo>
                    <a:pt x="4" y="733"/>
                  </a:lnTo>
                  <a:lnTo>
                    <a:pt x="5" y="750"/>
                  </a:lnTo>
                  <a:lnTo>
                    <a:pt x="9" y="767"/>
                  </a:lnTo>
                  <a:lnTo>
                    <a:pt x="13" y="781"/>
                  </a:lnTo>
                  <a:lnTo>
                    <a:pt x="22" y="794"/>
                  </a:lnTo>
                  <a:lnTo>
                    <a:pt x="31" y="806"/>
                  </a:lnTo>
                  <a:lnTo>
                    <a:pt x="41" y="814"/>
                  </a:lnTo>
                  <a:lnTo>
                    <a:pt x="48" y="815"/>
                  </a:lnTo>
                  <a:lnTo>
                    <a:pt x="54" y="819"/>
                  </a:lnTo>
                  <a:lnTo>
                    <a:pt x="59" y="819"/>
                  </a:lnTo>
                  <a:lnTo>
                    <a:pt x="65" y="820"/>
                  </a:lnTo>
                  <a:lnTo>
                    <a:pt x="72" y="819"/>
                  </a:lnTo>
                  <a:lnTo>
                    <a:pt x="78" y="819"/>
                  </a:lnTo>
                  <a:lnTo>
                    <a:pt x="85" y="815"/>
                  </a:lnTo>
                  <a:lnTo>
                    <a:pt x="90" y="814"/>
                  </a:lnTo>
                  <a:lnTo>
                    <a:pt x="101" y="806"/>
                  </a:lnTo>
                  <a:lnTo>
                    <a:pt x="109" y="794"/>
                  </a:lnTo>
                  <a:lnTo>
                    <a:pt x="117" y="781"/>
                  </a:lnTo>
                  <a:lnTo>
                    <a:pt x="124" y="767"/>
                  </a:lnTo>
                  <a:lnTo>
                    <a:pt x="127" y="750"/>
                  </a:lnTo>
                  <a:lnTo>
                    <a:pt x="129" y="733"/>
                  </a:lnTo>
                  <a:lnTo>
                    <a:pt x="127" y="716"/>
                  </a:lnTo>
                  <a:lnTo>
                    <a:pt x="124" y="700"/>
                  </a:lnTo>
                  <a:lnTo>
                    <a:pt x="117" y="685"/>
                  </a:lnTo>
                  <a:lnTo>
                    <a:pt x="109" y="672"/>
                  </a:lnTo>
                  <a:lnTo>
                    <a:pt x="101" y="661"/>
                  </a:lnTo>
                  <a:lnTo>
                    <a:pt x="90" y="653"/>
                  </a:lnTo>
                  <a:lnTo>
                    <a:pt x="85" y="650"/>
                  </a:lnTo>
                  <a:lnTo>
                    <a:pt x="78" y="648"/>
                  </a:lnTo>
                  <a:lnTo>
                    <a:pt x="72" y="646"/>
                  </a:lnTo>
                  <a:lnTo>
                    <a:pt x="65" y="646"/>
                  </a:lnTo>
                  <a:lnTo>
                    <a:pt x="52" y="247"/>
                  </a:lnTo>
                  <a:lnTo>
                    <a:pt x="41" y="248"/>
                  </a:lnTo>
                  <a:lnTo>
                    <a:pt x="33" y="252"/>
                  </a:lnTo>
                  <a:lnTo>
                    <a:pt x="23" y="258"/>
                  </a:lnTo>
                  <a:lnTo>
                    <a:pt x="15" y="268"/>
                  </a:lnTo>
                  <a:lnTo>
                    <a:pt x="10" y="278"/>
                  </a:lnTo>
                  <a:lnTo>
                    <a:pt x="5" y="291"/>
                  </a:lnTo>
                  <a:lnTo>
                    <a:pt x="2" y="304"/>
                  </a:lnTo>
                  <a:lnTo>
                    <a:pt x="0" y="318"/>
                  </a:lnTo>
                  <a:lnTo>
                    <a:pt x="2" y="333"/>
                  </a:lnTo>
                  <a:lnTo>
                    <a:pt x="5" y="346"/>
                  </a:lnTo>
                  <a:lnTo>
                    <a:pt x="10" y="357"/>
                  </a:lnTo>
                  <a:lnTo>
                    <a:pt x="15" y="369"/>
                  </a:lnTo>
                  <a:lnTo>
                    <a:pt x="23" y="377"/>
                  </a:lnTo>
                  <a:lnTo>
                    <a:pt x="33" y="383"/>
                  </a:lnTo>
                  <a:lnTo>
                    <a:pt x="41" y="388"/>
                  </a:lnTo>
                  <a:lnTo>
                    <a:pt x="52" y="390"/>
                  </a:lnTo>
                  <a:lnTo>
                    <a:pt x="62" y="388"/>
                  </a:lnTo>
                  <a:lnTo>
                    <a:pt x="72" y="383"/>
                  </a:lnTo>
                  <a:lnTo>
                    <a:pt x="80" y="377"/>
                  </a:lnTo>
                  <a:lnTo>
                    <a:pt x="88" y="369"/>
                  </a:lnTo>
                  <a:lnTo>
                    <a:pt x="95" y="357"/>
                  </a:lnTo>
                  <a:lnTo>
                    <a:pt x="100" y="346"/>
                  </a:lnTo>
                  <a:lnTo>
                    <a:pt x="103" y="333"/>
                  </a:lnTo>
                  <a:lnTo>
                    <a:pt x="103" y="318"/>
                  </a:lnTo>
                  <a:lnTo>
                    <a:pt x="103" y="304"/>
                  </a:lnTo>
                  <a:lnTo>
                    <a:pt x="100" y="291"/>
                  </a:lnTo>
                  <a:lnTo>
                    <a:pt x="95" y="278"/>
                  </a:lnTo>
                  <a:lnTo>
                    <a:pt x="88" y="268"/>
                  </a:lnTo>
                  <a:lnTo>
                    <a:pt x="80" y="258"/>
                  </a:lnTo>
                  <a:lnTo>
                    <a:pt x="72" y="252"/>
                  </a:lnTo>
                  <a:lnTo>
                    <a:pt x="62" y="248"/>
                  </a:lnTo>
                  <a:lnTo>
                    <a:pt x="52" y="247"/>
                  </a:lnTo>
                  <a:lnTo>
                    <a:pt x="270" y="0"/>
                  </a:lnTo>
                  <a:lnTo>
                    <a:pt x="262" y="1"/>
                  </a:lnTo>
                  <a:lnTo>
                    <a:pt x="254" y="3"/>
                  </a:lnTo>
                  <a:lnTo>
                    <a:pt x="247" y="5"/>
                  </a:lnTo>
                  <a:lnTo>
                    <a:pt x="241" y="8"/>
                  </a:lnTo>
                  <a:lnTo>
                    <a:pt x="234" y="13"/>
                  </a:lnTo>
                  <a:lnTo>
                    <a:pt x="228" y="18"/>
                  </a:lnTo>
                  <a:lnTo>
                    <a:pt x="223" y="24"/>
                  </a:lnTo>
                  <a:lnTo>
                    <a:pt x="217" y="31"/>
                  </a:lnTo>
                  <a:lnTo>
                    <a:pt x="208" y="47"/>
                  </a:lnTo>
                  <a:lnTo>
                    <a:pt x="200" y="63"/>
                  </a:lnTo>
                  <a:lnTo>
                    <a:pt x="197" y="83"/>
                  </a:lnTo>
                  <a:lnTo>
                    <a:pt x="195" y="104"/>
                  </a:lnTo>
                  <a:lnTo>
                    <a:pt x="197" y="125"/>
                  </a:lnTo>
                  <a:lnTo>
                    <a:pt x="200" y="144"/>
                  </a:lnTo>
                  <a:lnTo>
                    <a:pt x="208" y="161"/>
                  </a:lnTo>
                  <a:lnTo>
                    <a:pt x="217" y="177"/>
                  </a:lnTo>
                  <a:lnTo>
                    <a:pt x="223" y="183"/>
                  </a:lnTo>
                  <a:lnTo>
                    <a:pt x="228" y="190"/>
                  </a:lnTo>
                  <a:lnTo>
                    <a:pt x="234" y="195"/>
                  </a:lnTo>
                  <a:lnTo>
                    <a:pt x="241" y="198"/>
                  </a:lnTo>
                  <a:lnTo>
                    <a:pt x="247" y="203"/>
                  </a:lnTo>
                  <a:lnTo>
                    <a:pt x="254" y="204"/>
                  </a:lnTo>
                  <a:lnTo>
                    <a:pt x="262" y="206"/>
                  </a:lnTo>
                  <a:lnTo>
                    <a:pt x="270" y="206"/>
                  </a:lnTo>
                  <a:lnTo>
                    <a:pt x="277" y="206"/>
                  </a:lnTo>
                  <a:lnTo>
                    <a:pt x="285" y="204"/>
                  </a:lnTo>
                  <a:lnTo>
                    <a:pt x="291" y="203"/>
                  </a:lnTo>
                  <a:lnTo>
                    <a:pt x="298" y="198"/>
                  </a:lnTo>
                  <a:lnTo>
                    <a:pt x="304" y="195"/>
                  </a:lnTo>
                  <a:lnTo>
                    <a:pt x="311" y="190"/>
                  </a:lnTo>
                  <a:lnTo>
                    <a:pt x="316" y="183"/>
                  </a:lnTo>
                  <a:lnTo>
                    <a:pt x="322" y="177"/>
                  </a:lnTo>
                  <a:lnTo>
                    <a:pt x="330" y="161"/>
                  </a:lnTo>
                  <a:lnTo>
                    <a:pt x="338" y="144"/>
                  </a:lnTo>
                  <a:lnTo>
                    <a:pt x="342" y="125"/>
                  </a:lnTo>
                  <a:lnTo>
                    <a:pt x="343" y="104"/>
                  </a:lnTo>
                  <a:lnTo>
                    <a:pt x="342" y="83"/>
                  </a:lnTo>
                  <a:lnTo>
                    <a:pt x="338" y="63"/>
                  </a:lnTo>
                  <a:lnTo>
                    <a:pt x="330" y="47"/>
                  </a:lnTo>
                  <a:lnTo>
                    <a:pt x="322" y="31"/>
                  </a:lnTo>
                  <a:lnTo>
                    <a:pt x="316" y="24"/>
                  </a:lnTo>
                  <a:lnTo>
                    <a:pt x="311" y="18"/>
                  </a:lnTo>
                  <a:lnTo>
                    <a:pt x="304" y="13"/>
                  </a:lnTo>
                  <a:lnTo>
                    <a:pt x="298" y="8"/>
                  </a:lnTo>
                  <a:lnTo>
                    <a:pt x="291" y="5"/>
                  </a:lnTo>
                  <a:lnTo>
                    <a:pt x="285" y="3"/>
                  </a:lnTo>
                  <a:lnTo>
                    <a:pt x="277" y="1"/>
                  </a:lnTo>
                  <a:lnTo>
                    <a:pt x="270" y="0"/>
                  </a:lnTo>
                  <a:lnTo>
                    <a:pt x="303" y="435"/>
                  </a:lnTo>
                </a:path>
              </a:pathLst>
            </a:custGeom>
            <a:solidFill>
              <a:srgbClr val="CC9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81" name="Freeform 36"/>
            <p:cNvSpPr>
              <a:spLocks/>
            </p:cNvSpPr>
            <p:nvPr/>
          </p:nvSpPr>
          <p:spPr bwMode="auto">
            <a:xfrm>
              <a:off x="5910858" y="3160713"/>
              <a:ext cx="242888" cy="295275"/>
            </a:xfrm>
            <a:custGeom>
              <a:avLst/>
              <a:gdLst>
                <a:gd name="T0" fmla="*/ 2147483646 w 136"/>
                <a:gd name="T1" fmla="*/ 0 h 186"/>
                <a:gd name="T2" fmla="*/ 2147483646 w 136"/>
                <a:gd name="T3" fmla="*/ 0 h 186"/>
                <a:gd name="T4" fmla="*/ 2147483646 w 136"/>
                <a:gd name="T5" fmla="*/ 2147483646 h 186"/>
                <a:gd name="T6" fmla="*/ 2147483646 w 136"/>
                <a:gd name="T7" fmla="*/ 2147483646 h 186"/>
                <a:gd name="T8" fmla="*/ 2147483646 w 136"/>
                <a:gd name="T9" fmla="*/ 2147483646 h 186"/>
                <a:gd name="T10" fmla="*/ 2147483646 w 136"/>
                <a:gd name="T11" fmla="*/ 2147483646 h 186"/>
                <a:gd name="T12" fmla="*/ 2147483646 w 136"/>
                <a:gd name="T13" fmla="*/ 2147483646 h 186"/>
                <a:gd name="T14" fmla="*/ 2147483646 w 136"/>
                <a:gd name="T15" fmla="*/ 2147483646 h 186"/>
                <a:gd name="T16" fmla="*/ 2147483646 w 136"/>
                <a:gd name="T17" fmla="*/ 2147483646 h 186"/>
                <a:gd name="T18" fmla="*/ 2147483646 w 136"/>
                <a:gd name="T19" fmla="*/ 2147483646 h 186"/>
                <a:gd name="T20" fmla="*/ 0 w 136"/>
                <a:gd name="T21" fmla="*/ 2147483646 h 186"/>
                <a:gd name="T22" fmla="*/ 2147483646 w 136"/>
                <a:gd name="T23" fmla="*/ 2147483646 h 186"/>
                <a:gd name="T24" fmla="*/ 2147483646 w 136"/>
                <a:gd name="T25" fmla="*/ 2147483646 h 186"/>
                <a:gd name="T26" fmla="*/ 2147483646 w 136"/>
                <a:gd name="T27" fmla="*/ 2147483646 h 186"/>
                <a:gd name="T28" fmla="*/ 2147483646 w 136"/>
                <a:gd name="T29" fmla="*/ 2147483646 h 186"/>
                <a:gd name="T30" fmla="*/ 2147483646 w 136"/>
                <a:gd name="T31" fmla="*/ 2147483646 h 186"/>
                <a:gd name="T32" fmla="*/ 2147483646 w 136"/>
                <a:gd name="T33" fmla="*/ 2147483646 h 186"/>
                <a:gd name="T34" fmla="*/ 2147483646 w 136"/>
                <a:gd name="T35" fmla="*/ 2147483646 h 186"/>
                <a:gd name="T36" fmla="*/ 2147483646 w 136"/>
                <a:gd name="T37" fmla="*/ 2147483646 h 186"/>
                <a:gd name="T38" fmla="*/ 2147483646 w 136"/>
                <a:gd name="T39" fmla="*/ 2147483646 h 186"/>
                <a:gd name="T40" fmla="*/ 2147483646 w 136"/>
                <a:gd name="T41" fmla="*/ 2147483646 h 186"/>
                <a:gd name="T42" fmla="*/ 2147483646 w 136"/>
                <a:gd name="T43" fmla="*/ 2147483646 h 186"/>
                <a:gd name="T44" fmla="*/ 2147483646 w 136"/>
                <a:gd name="T45" fmla="*/ 2147483646 h 186"/>
                <a:gd name="T46" fmla="*/ 2147483646 w 136"/>
                <a:gd name="T47" fmla="*/ 2147483646 h 186"/>
                <a:gd name="T48" fmla="*/ 2147483646 w 136"/>
                <a:gd name="T49" fmla="*/ 2147483646 h 186"/>
                <a:gd name="T50" fmla="*/ 2147483646 w 136"/>
                <a:gd name="T51" fmla="*/ 2147483646 h 186"/>
                <a:gd name="T52" fmla="*/ 2147483646 w 136"/>
                <a:gd name="T53" fmla="*/ 2147483646 h 186"/>
                <a:gd name="T54" fmla="*/ 2147483646 w 136"/>
                <a:gd name="T55" fmla="*/ 2147483646 h 186"/>
                <a:gd name="T56" fmla="*/ 2147483646 w 136"/>
                <a:gd name="T57" fmla="*/ 2147483646 h 186"/>
                <a:gd name="T58" fmla="*/ 2147483646 w 136"/>
                <a:gd name="T59" fmla="*/ 2147483646 h 186"/>
                <a:gd name="T60" fmla="*/ 2147483646 w 136"/>
                <a:gd name="T61" fmla="*/ 2147483646 h 186"/>
                <a:gd name="T62" fmla="*/ 2147483646 w 136"/>
                <a:gd name="T63" fmla="*/ 2147483646 h 186"/>
                <a:gd name="T64" fmla="*/ 2147483646 w 136"/>
                <a:gd name="T65" fmla="*/ 2147483646 h 186"/>
                <a:gd name="T66" fmla="*/ 2147483646 w 136"/>
                <a:gd name="T67" fmla="*/ 2147483646 h 186"/>
                <a:gd name="T68" fmla="*/ 2147483646 w 136"/>
                <a:gd name="T69" fmla="*/ 2147483646 h 186"/>
                <a:gd name="T70" fmla="*/ 2147483646 w 136"/>
                <a:gd name="T71" fmla="*/ 2147483646 h 186"/>
                <a:gd name="T72" fmla="*/ 2147483646 w 136"/>
                <a:gd name="T73" fmla="*/ 2147483646 h 186"/>
                <a:gd name="T74" fmla="*/ 2147483646 w 136"/>
                <a:gd name="T75" fmla="*/ 2147483646 h 186"/>
                <a:gd name="T76" fmla="*/ 2147483646 w 136"/>
                <a:gd name="T77" fmla="*/ 2147483646 h 186"/>
                <a:gd name="T78" fmla="*/ 2147483646 w 136"/>
                <a:gd name="T79" fmla="*/ 0 h 186"/>
                <a:gd name="T80" fmla="*/ 2147483646 w 136"/>
                <a:gd name="T81" fmla="*/ 0 h 18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6"/>
                <a:gd name="T124" fmla="*/ 0 h 186"/>
                <a:gd name="T125" fmla="*/ 136 w 136"/>
                <a:gd name="T126" fmla="*/ 186 h 18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6" h="186">
                  <a:moveTo>
                    <a:pt x="69" y="0"/>
                  </a:moveTo>
                  <a:lnTo>
                    <a:pt x="61" y="0"/>
                  </a:lnTo>
                  <a:lnTo>
                    <a:pt x="54" y="2"/>
                  </a:lnTo>
                  <a:lnTo>
                    <a:pt x="48" y="5"/>
                  </a:lnTo>
                  <a:lnTo>
                    <a:pt x="43" y="8"/>
                  </a:lnTo>
                  <a:lnTo>
                    <a:pt x="31" y="16"/>
                  </a:lnTo>
                  <a:lnTo>
                    <a:pt x="22" y="28"/>
                  </a:lnTo>
                  <a:lnTo>
                    <a:pt x="12" y="41"/>
                  </a:lnTo>
                  <a:lnTo>
                    <a:pt x="7" y="57"/>
                  </a:lnTo>
                  <a:lnTo>
                    <a:pt x="2" y="75"/>
                  </a:lnTo>
                  <a:lnTo>
                    <a:pt x="0" y="93"/>
                  </a:lnTo>
                  <a:lnTo>
                    <a:pt x="2" y="112"/>
                  </a:lnTo>
                  <a:lnTo>
                    <a:pt x="7" y="130"/>
                  </a:lnTo>
                  <a:lnTo>
                    <a:pt x="12" y="145"/>
                  </a:lnTo>
                  <a:lnTo>
                    <a:pt x="22" y="159"/>
                  </a:lnTo>
                  <a:lnTo>
                    <a:pt x="31" y="171"/>
                  </a:lnTo>
                  <a:lnTo>
                    <a:pt x="43" y="179"/>
                  </a:lnTo>
                  <a:lnTo>
                    <a:pt x="48" y="182"/>
                  </a:lnTo>
                  <a:lnTo>
                    <a:pt x="54" y="184"/>
                  </a:lnTo>
                  <a:lnTo>
                    <a:pt x="61" y="185"/>
                  </a:lnTo>
                  <a:lnTo>
                    <a:pt x="69" y="185"/>
                  </a:lnTo>
                  <a:lnTo>
                    <a:pt x="75" y="185"/>
                  </a:lnTo>
                  <a:lnTo>
                    <a:pt x="82" y="184"/>
                  </a:lnTo>
                  <a:lnTo>
                    <a:pt x="88" y="182"/>
                  </a:lnTo>
                  <a:lnTo>
                    <a:pt x="93" y="179"/>
                  </a:lnTo>
                  <a:lnTo>
                    <a:pt x="104" y="171"/>
                  </a:lnTo>
                  <a:lnTo>
                    <a:pt x="114" y="159"/>
                  </a:lnTo>
                  <a:lnTo>
                    <a:pt x="122" y="145"/>
                  </a:lnTo>
                  <a:lnTo>
                    <a:pt x="129" y="130"/>
                  </a:lnTo>
                  <a:lnTo>
                    <a:pt x="134" y="112"/>
                  </a:lnTo>
                  <a:lnTo>
                    <a:pt x="135" y="93"/>
                  </a:lnTo>
                  <a:lnTo>
                    <a:pt x="134" y="75"/>
                  </a:lnTo>
                  <a:lnTo>
                    <a:pt x="129" y="57"/>
                  </a:lnTo>
                  <a:lnTo>
                    <a:pt x="122" y="41"/>
                  </a:lnTo>
                  <a:lnTo>
                    <a:pt x="114" y="28"/>
                  </a:lnTo>
                  <a:lnTo>
                    <a:pt x="104" y="16"/>
                  </a:lnTo>
                  <a:lnTo>
                    <a:pt x="93" y="8"/>
                  </a:lnTo>
                  <a:lnTo>
                    <a:pt x="88" y="5"/>
                  </a:lnTo>
                  <a:lnTo>
                    <a:pt x="82" y="2"/>
                  </a:lnTo>
                  <a:lnTo>
                    <a:pt x="75" y="0"/>
                  </a:lnTo>
                  <a:lnTo>
                    <a:pt x="69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82" name="Freeform 37"/>
            <p:cNvSpPr>
              <a:spLocks/>
            </p:cNvSpPr>
            <p:nvPr/>
          </p:nvSpPr>
          <p:spPr bwMode="auto">
            <a:xfrm>
              <a:off x="5500093" y="3495675"/>
              <a:ext cx="225028" cy="277812"/>
            </a:xfrm>
            <a:custGeom>
              <a:avLst/>
              <a:gdLst>
                <a:gd name="T0" fmla="*/ 2147483646 w 126"/>
                <a:gd name="T1" fmla="*/ 0 h 175"/>
                <a:gd name="T2" fmla="*/ 2147483646 w 126"/>
                <a:gd name="T3" fmla="*/ 0 h 175"/>
                <a:gd name="T4" fmla="*/ 2147483646 w 126"/>
                <a:gd name="T5" fmla="*/ 2147483646 h 175"/>
                <a:gd name="T6" fmla="*/ 2147483646 w 126"/>
                <a:gd name="T7" fmla="*/ 2147483646 h 175"/>
                <a:gd name="T8" fmla="*/ 2147483646 w 126"/>
                <a:gd name="T9" fmla="*/ 2147483646 h 175"/>
                <a:gd name="T10" fmla="*/ 2147483646 w 126"/>
                <a:gd name="T11" fmla="*/ 2147483646 h 175"/>
                <a:gd name="T12" fmla="*/ 2147483646 w 126"/>
                <a:gd name="T13" fmla="*/ 2147483646 h 175"/>
                <a:gd name="T14" fmla="*/ 2147483646 w 126"/>
                <a:gd name="T15" fmla="*/ 2147483646 h 175"/>
                <a:gd name="T16" fmla="*/ 2147483646 w 126"/>
                <a:gd name="T17" fmla="*/ 2147483646 h 175"/>
                <a:gd name="T18" fmla="*/ 2147483646 w 126"/>
                <a:gd name="T19" fmla="*/ 2147483646 h 175"/>
                <a:gd name="T20" fmla="*/ 0 w 126"/>
                <a:gd name="T21" fmla="*/ 2147483646 h 175"/>
                <a:gd name="T22" fmla="*/ 2147483646 w 126"/>
                <a:gd name="T23" fmla="*/ 2147483646 h 175"/>
                <a:gd name="T24" fmla="*/ 2147483646 w 126"/>
                <a:gd name="T25" fmla="*/ 2147483646 h 175"/>
                <a:gd name="T26" fmla="*/ 2147483646 w 126"/>
                <a:gd name="T27" fmla="*/ 2147483646 h 175"/>
                <a:gd name="T28" fmla="*/ 2147483646 w 126"/>
                <a:gd name="T29" fmla="*/ 2147483646 h 175"/>
                <a:gd name="T30" fmla="*/ 2147483646 w 126"/>
                <a:gd name="T31" fmla="*/ 2147483646 h 175"/>
                <a:gd name="T32" fmla="*/ 2147483646 w 126"/>
                <a:gd name="T33" fmla="*/ 2147483646 h 175"/>
                <a:gd name="T34" fmla="*/ 2147483646 w 126"/>
                <a:gd name="T35" fmla="*/ 2147483646 h 175"/>
                <a:gd name="T36" fmla="*/ 2147483646 w 126"/>
                <a:gd name="T37" fmla="*/ 2147483646 h 175"/>
                <a:gd name="T38" fmla="*/ 2147483646 w 126"/>
                <a:gd name="T39" fmla="*/ 2147483646 h 175"/>
                <a:gd name="T40" fmla="*/ 2147483646 w 126"/>
                <a:gd name="T41" fmla="*/ 2147483646 h 175"/>
                <a:gd name="T42" fmla="*/ 2147483646 w 126"/>
                <a:gd name="T43" fmla="*/ 2147483646 h 175"/>
                <a:gd name="T44" fmla="*/ 2147483646 w 126"/>
                <a:gd name="T45" fmla="*/ 2147483646 h 175"/>
                <a:gd name="T46" fmla="*/ 2147483646 w 126"/>
                <a:gd name="T47" fmla="*/ 2147483646 h 175"/>
                <a:gd name="T48" fmla="*/ 2147483646 w 126"/>
                <a:gd name="T49" fmla="*/ 2147483646 h 175"/>
                <a:gd name="T50" fmla="*/ 2147483646 w 126"/>
                <a:gd name="T51" fmla="*/ 2147483646 h 175"/>
                <a:gd name="T52" fmla="*/ 2147483646 w 126"/>
                <a:gd name="T53" fmla="*/ 2147483646 h 175"/>
                <a:gd name="T54" fmla="*/ 2147483646 w 126"/>
                <a:gd name="T55" fmla="*/ 2147483646 h 175"/>
                <a:gd name="T56" fmla="*/ 2147483646 w 126"/>
                <a:gd name="T57" fmla="*/ 2147483646 h 175"/>
                <a:gd name="T58" fmla="*/ 2147483646 w 126"/>
                <a:gd name="T59" fmla="*/ 2147483646 h 175"/>
                <a:gd name="T60" fmla="*/ 2147483646 w 126"/>
                <a:gd name="T61" fmla="*/ 2147483646 h 175"/>
                <a:gd name="T62" fmla="*/ 2147483646 w 126"/>
                <a:gd name="T63" fmla="*/ 2147483646 h 175"/>
                <a:gd name="T64" fmla="*/ 2147483646 w 126"/>
                <a:gd name="T65" fmla="*/ 2147483646 h 175"/>
                <a:gd name="T66" fmla="*/ 2147483646 w 126"/>
                <a:gd name="T67" fmla="*/ 2147483646 h 175"/>
                <a:gd name="T68" fmla="*/ 2147483646 w 126"/>
                <a:gd name="T69" fmla="*/ 2147483646 h 175"/>
                <a:gd name="T70" fmla="*/ 2147483646 w 126"/>
                <a:gd name="T71" fmla="*/ 2147483646 h 175"/>
                <a:gd name="T72" fmla="*/ 2147483646 w 126"/>
                <a:gd name="T73" fmla="*/ 2147483646 h 175"/>
                <a:gd name="T74" fmla="*/ 2147483646 w 126"/>
                <a:gd name="T75" fmla="*/ 2147483646 h 175"/>
                <a:gd name="T76" fmla="*/ 2147483646 w 126"/>
                <a:gd name="T77" fmla="*/ 2147483646 h 175"/>
                <a:gd name="T78" fmla="*/ 2147483646 w 126"/>
                <a:gd name="T79" fmla="*/ 0 h 175"/>
                <a:gd name="T80" fmla="*/ 2147483646 w 126"/>
                <a:gd name="T81" fmla="*/ 0 h 1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6"/>
                <a:gd name="T124" fmla="*/ 0 h 175"/>
                <a:gd name="T125" fmla="*/ 126 w 126"/>
                <a:gd name="T126" fmla="*/ 175 h 17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6" h="175">
                  <a:moveTo>
                    <a:pt x="61" y="0"/>
                  </a:moveTo>
                  <a:lnTo>
                    <a:pt x="55" y="0"/>
                  </a:lnTo>
                  <a:lnTo>
                    <a:pt x="50" y="2"/>
                  </a:lnTo>
                  <a:lnTo>
                    <a:pt x="44" y="4"/>
                  </a:lnTo>
                  <a:lnTo>
                    <a:pt x="37" y="7"/>
                  </a:lnTo>
                  <a:lnTo>
                    <a:pt x="27" y="15"/>
                  </a:lnTo>
                  <a:lnTo>
                    <a:pt x="18" y="26"/>
                  </a:lnTo>
                  <a:lnTo>
                    <a:pt x="9" y="39"/>
                  </a:lnTo>
                  <a:lnTo>
                    <a:pt x="5" y="54"/>
                  </a:lnTo>
                  <a:lnTo>
                    <a:pt x="1" y="70"/>
                  </a:lnTo>
                  <a:lnTo>
                    <a:pt x="0" y="87"/>
                  </a:lnTo>
                  <a:lnTo>
                    <a:pt x="1" y="104"/>
                  </a:lnTo>
                  <a:lnTo>
                    <a:pt x="5" y="121"/>
                  </a:lnTo>
                  <a:lnTo>
                    <a:pt x="9" y="135"/>
                  </a:lnTo>
                  <a:lnTo>
                    <a:pt x="18" y="148"/>
                  </a:lnTo>
                  <a:lnTo>
                    <a:pt x="27" y="160"/>
                  </a:lnTo>
                  <a:lnTo>
                    <a:pt x="37" y="168"/>
                  </a:lnTo>
                  <a:lnTo>
                    <a:pt x="44" y="169"/>
                  </a:lnTo>
                  <a:lnTo>
                    <a:pt x="50" y="173"/>
                  </a:lnTo>
                  <a:lnTo>
                    <a:pt x="55" y="173"/>
                  </a:lnTo>
                  <a:lnTo>
                    <a:pt x="61" y="174"/>
                  </a:lnTo>
                  <a:lnTo>
                    <a:pt x="68" y="173"/>
                  </a:lnTo>
                  <a:lnTo>
                    <a:pt x="74" y="173"/>
                  </a:lnTo>
                  <a:lnTo>
                    <a:pt x="81" y="169"/>
                  </a:lnTo>
                  <a:lnTo>
                    <a:pt x="86" y="168"/>
                  </a:lnTo>
                  <a:lnTo>
                    <a:pt x="97" y="160"/>
                  </a:lnTo>
                  <a:lnTo>
                    <a:pt x="105" y="148"/>
                  </a:lnTo>
                  <a:lnTo>
                    <a:pt x="113" y="135"/>
                  </a:lnTo>
                  <a:lnTo>
                    <a:pt x="120" y="121"/>
                  </a:lnTo>
                  <a:lnTo>
                    <a:pt x="123" y="104"/>
                  </a:lnTo>
                  <a:lnTo>
                    <a:pt x="125" y="87"/>
                  </a:lnTo>
                  <a:lnTo>
                    <a:pt x="123" y="70"/>
                  </a:lnTo>
                  <a:lnTo>
                    <a:pt x="120" y="54"/>
                  </a:lnTo>
                  <a:lnTo>
                    <a:pt x="113" y="39"/>
                  </a:lnTo>
                  <a:lnTo>
                    <a:pt x="105" y="26"/>
                  </a:lnTo>
                  <a:lnTo>
                    <a:pt x="97" y="15"/>
                  </a:lnTo>
                  <a:lnTo>
                    <a:pt x="86" y="7"/>
                  </a:lnTo>
                  <a:lnTo>
                    <a:pt x="81" y="4"/>
                  </a:lnTo>
                  <a:lnTo>
                    <a:pt x="74" y="2"/>
                  </a:lnTo>
                  <a:lnTo>
                    <a:pt x="68" y="0"/>
                  </a:lnTo>
                  <a:lnTo>
                    <a:pt x="61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83" name="Freeform 38"/>
            <p:cNvSpPr>
              <a:spLocks/>
            </p:cNvSpPr>
            <p:nvPr/>
          </p:nvSpPr>
          <p:spPr bwMode="auto">
            <a:xfrm>
              <a:off x="5492948" y="2862262"/>
              <a:ext cx="185738" cy="228600"/>
            </a:xfrm>
            <a:custGeom>
              <a:avLst/>
              <a:gdLst>
                <a:gd name="T0" fmla="*/ 2147483646 w 104"/>
                <a:gd name="T1" fmla="*/ 0 h 144"/>
                <a:gd name="T2" fmla="*/ 2147483646 w 104"/>
                <a:gd name="T3" fmla="*/ 2147483646 h 144"/>
                <a:gd name="T4" fmla="*/ 2147483646 w 104"/>
                <a:gd name="T5" fmla="*/ 2147483646 h 144"/>
                <a:gd name="T6" fmla="*/ 2147483646 w 104"/>
                <a:gd name="T7" fmla="*/ 2147483646 h 144"/>
                <a:gd name="T8" fmla="*/ 2147483646 w 104"/>
                <a:gd name="T9" fmla="*/ 2147483646 h 144"/>
                <a:gd name="T10" fmla="*/ 2147483646 w 104"/>
                <a:gd name="T11" fmla="*/ 2147483646 h 144"/>
                <a:gd name="T12" fmla="*/ 2147483646 w 104"/>
                <a:gd name="T13" fmla="*/ 2147483646 h 144"/>
                <a:gd name="T14" fmla="*/ 2147483646 w 104"/>
                <a:gd name="T15" fmla="*/ 2147483646 h 144"/>
                <a:gd name="T16" fmla="*/ 0 w 104"/>
                <a:gd name="T17" fmla="*/ 2147483646 h 144"/>
                <a:gd name="T18" fmla="*/ 2147483646 w 104"/>
                <a:gd name="T19" fmla="*/ 2147483646 h 144"/>
                <a:gd name="T20" fmla="*/ 2147483646 w 104"/>
                <a:gd name="T21" fmla="*/ 2147483646 h 144"/>
                <a:gd name="T22" fmla="*/ 2147483646 w 104"/>
                <a:gd name="T23" fmla="*/ 2147483646 h 144"/>
                <a:gd name="T24" fmla="*/ 2147483646 w 104"/>
                <a:gd name="T25" fmla="*/ 2147483646 h 144"/>
                <a:gd name="T26" fmla="*/ 2147483646 w 104"/>
                <a:gd name="T27" fmla="*/ 2147483646 h 144"/>
                <a:gd name="T28" fmla="*/ 2147483646 w 104"/>
                <a:gd name="T29" fmla="*/ 2147483646 h 144"/>
                <a:gd name="T30" fmla="*/ 2147483646 w 104"/>
                <a:gd name="T31" fmla="*/ 2147483646 h 144"/>
                <a:gd name="T32" fmla="*/ 2147483646 w 104"/>
                <a:gd name="T33" fmla="*/ 2147483646 h 144"/>
                <a:gd name="T34" fmla="*/ 2147483646 w 104"/>
                <a:gd name="T35" fmla="*/ 2147483646 h 144"/>
                <a:gd name="T36" fmla="*/ 2147483646 w 104"/>
                <a:gd name="T37" fmla="*/ 2147483646 h 144"/>
                <a:gd name="T38" fmla="*/ 2147483646 w 104"/>
                <a:gd name="T39" fmla="*/ 2147483646 h 144"/>
                <a:gd name="T40" fmla="*/ 2147483646 w 104"/>
                <a:gd name="T41" fmla="*/ 2147483646 h 144"/>
                <a:gd name="T42" fmla="*/ 2147483646 w 104"/>
                <a:gd name="T43" fmla="*/ 2147483646 h 144"/>
                <a:gd name="T44" fmla="*/ 2147483646 w 104"/>
                <a:gd name="T45" fmla="*/ 2147483646 h 144"/>
                <a:gd name="T46" fmla="*/ 2147483646 w 104"/>
                <a:gd name="T47" fmla="*/ 2147483646 h 144"/>
                <a:gd name="T48" fmla="*/ 2147483646 w 104"/>
                <a:gd name="T49" fmla="*/ 2147483646 h 144"/>
                <a:gd name="T50" fmla="*/ 2147483646 w 104"/>
                <a:gd name="T51" fmla="*/ 2147483646 h 144"/>
                <a:gd name="T52" fmla="*/ 2147483646 w 104"/>
                <a:gd name="T53" fmla="*/ 2147483646 h 144"/>
                <a:gd name="T54" fmla="*/ 2147483646 w 104"/>
                <a:gd name="T55" fmla="*/ 2147483646 h 144"/>
                <a:gd name="T56" fmla="*/ 2147483646 w 104"/>
                <a:gd name="T57" fmla="*/ 2147483646 h 144"/>
                <a:gd name="T58" fmla="*/ 2147483646 w 104"/>
                <a:gd name="T59" fmla="*/ 2147483646 h 144"/>
                <a:gd name="T60" fmla="*/ 2147483646 w 104"/>
                <a:gd name="T61" fmla="*/ 2147483646 h 144"/>
                <a:gd name="T62" fmla="*/ 2147483646 w 104"/>
                <a:gd name="T63" fmla="*/ 2147483646 h 144"/>
                <a:gd name="T64" fmla="*/ 2147483646 w 104"/>
                <a:gd name="T65" fmla="*/ 0 h 1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44"/>
                <a:gd name="T101" fmla="*/ 104 w 104"/>
                <a:gd name="T102" fmla="*/ 144 h 14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44">
                  <a:moveTo>
                    <a:pt x="52" y="0"/>
                  </a:moveTo>
                  <a:lnTo>
                    <a:pt x="41" y="1"/>
                  </a:lnTo>
                  <a:lnTo>
                    <a:pt x="33" y="5"/>
                  </a:lnTo>
                  <a:lnTo>
                    <a:pt x="23" y="11"/>
                  </a:lnTo>
                  <a:lnTo>
                    <a:pt x="15" y="21"/>
                  </a:lnTo>
                  <a:lnTo>
                    <a:pt x="10" y="31"/>
                  </a:lnTo>
                  <a:lnTo>
                    <a:pt x="5" y="44"/>
                  </a:lnTo>
                  <a:lnTo>
                    <a:pt x="2" y="57"/>
                  </a:lnTo>
                  <a:lnTo>
                    <a:pt x="0" y="71"/>
                  </a:lnTo>
                  <a:lnTo>
                    <a:pt x="2" y="86"/>
                  </a:lnTo>
                  <a:lnTo>
                    <a:pt x="5" y="99"/>
                  </a:lnTo>
                  <a:lnTo>
                    <a:pt x="10" y="110"/>
                  </a:lnTo>
                  <a:lnTo>
                    <a:pt x="15" y="122"/>
                  </a:lnTo>
                  <a:lnTo>
                    <a:pt x="23" y="130"/>
                  </a:lnTo>
                  <a:lnTo>
                    <a:pt x="33" y="136"/>
                  </a:lnTo>
                  <a:lnTo>
                    <a:pt x="41" y="141"/>
                  </a:lnTo>
                  <a:lnTo>
                    <a:pt x="52" y="143"/>
                  </a:lnTo>
                  <a:lnTo>
                    <a:pt x="62" y="141"/>
                  </a:lnTo>
                  <a:lnTo>
                    <a:pt x="72" y="136"/>
                  </a:lnTo>
                  <a:lnTo>
                    <a:pt x="80" y="130"/>
                  </a:lnTo>
                  <a:lnTo>
                    <a:pt x="88" y="122"/>
                  </a:lnTo>
                  <a:lnTo>
                    <a:pt x="95" y="110"/>
                  </a:lnTo>
                  <a:lnTo>
                    <a:pt x="100" y="99"/>
                  </a:lnTo>
                  <a:lnTo>
                    <a:pt x="103" y="86"/>
                  </a:lnTo>
                  <a:lnTo>
                    <a:pt x="103" y="71"/>
                  </a:lnTo>
                  <a:lnTo>
                    <a:pt x="103" y="57"/>
                  </a:lnTo>
                  <a:lnTo>
                    <a:pt x="100" y="44"/>
                  </a:lnTo>
                  <a:lnTo>
                    <a:pt x="95" y="31"/>
                  </a:lnTo>
                  <a:lnTo>
                    <a:pt x="88" y="21"/>
                  </a:lnTo>
                  <a:lnTo>
                    <a:pt x="80" y="11"/>
                  </a:lnTo>
                  <a:lnTo>
                    <a:pt x="72" y="5"/>
                  </a:lnTo>
                  <a:lnTo>
                    <a:pt x="62" y="1"/>
                  </a:lnTo>
                  <a:lnTo>
                    <a:pt x="52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84" name="Freeform 39"/>
            <p:cNvSpPr>
              <a:spLocks/>
            </p:cNvSpPr>
            <p:nvPr/>
          </p:nvSpPr>
          <p:spPr bwMode="auto">
            <a:xfrm>
              <a:off x="5841208" y="2470150"/>
              <a:ext cx="266104" cy="328612"/>
            </a:xfrm>
            <a:custGeom>
              <a:avLst/>
              <a:gdLst>
                <a:gd name="T0" fmla="*/ 2147483646 w 149"/>
                <a:gd name="T1" fmla="*/ 0 h 207"/>
                <a:gd name="T2" fmla="*/ 2147483646 w 149"/>
                <a:gd name="T3" fmla="*/ 2147483646 h 207"/>
                <a:gd name="T4" fmla="*/ 2147483646 w 149"/>
                <a:gd name="T5" fmla="*/ 2147483646 h 207"/>
                <a:gd name="T6" fmla="*/ 2147483646 w 149"/>
                <a:gd name="T7" fmla="*/ 2147483646 h 207"/>
                <a:gd name="T8" fmla="*/ 2147483646 w 149"/>
                <a:gd name="T9" fmla="*/ 2147483646 h 207"/>
                <a:gd name="T10" fmla="*/ 2147483646 w 149"/>
                <a:gd name="T11" fmla="*/ 2147483646 h 207"/>
                <a:gd name="T12" fmla="*/ 2147483646 w 149"/>
                <a:gd name="T13" fmla="*/ 2147483646 h 207"/>
                <a:gd name="T14" fmla="*/ 2147483646 w 149"/>
                <a:gd name="T15" fmla="*/ 2147483646 h 207"/>
                <a:gd name="T16" fmla="*/ 2147483646 w 149"/>
                <a:gd name="T17" fmla="*/ 2147483646 h 207"/>
                <a:gd name="T18" fmla="*/ 2147483646 w 149"/>
                <a:gd name="T19" fmla="*/ 2147483646 h 207"/>
                <a:gd name="T20" fmla="*/ 2147483646 w 149"/>
                <a:gd name="T21" fmla="*/ 2147483646 h 207"/>
                <a:gd name="T22" fmla="*/ 2147483646 w 149"/>
                <a:gd name="T23" fmla="*/ 2147483646 h 207"/>
                <a:gd name="T24" fmla="*/ 0 w 149"/>
                <a:gd name="T25" fmla="*/ 2147483646 h 207"/>
                <a:gd name="T26" fmla="*/ 2147483646 w 149"/>
                <a:gd name="T27" fmla="*/ 2147483646 h 207"/>
                <a:gd name="T28" fmla="*/ 2147483646 w 149"/>
                <a:gd name="T29" fmla="*/ 2147483646 h 207"/>
                <a:gd name="T30" fmla="*/ 2147483646 w 149"/>
                <a:gd name="T31" fmla="*/ 2147483646 h 207"/>
                <a:gd name="T32" fmla="*/ 2147483646 w 149"/>
                <a:gd name="T33" fmla="*/ 2147483646 h 207"/>
                <a:gd name="T34" fmla="*/ 2147483646 w 149"/>
                <a:gd name="T35" fmla="*/ 2147483646 h 207"/>
                <a:gd name="T36" fmla="*/ 2147483646 w 149"/>
                <a:gd name="T37" fmla="*/ 2147483646 h 207"/>
                <a:gd name="T38" fmla="*/ 2147483646 w 149"/>
                <a:gd name="T39" fmla="*/ 2147483646 h 207"/>
                <a:gd name="T40" fmla="*/ 2147483646 w 149"/>
                <a:gd name="T41" fmla="*/ 2147483646 h 207"/>
                <a:gd name="T42" fmla="*/ 2147483646 w 149"/>
                <a:gd name="T43" fmla="*/ 2147483646 h 207"/>
                <a:gd name="T44" fmla="*/ 2147483646 w 149"/>
                <a:gd name="T45" fmla="*/ 2147483646 h 207"/>
                <a:gd name="T46" fmla="*/ 2147483646 w 149"/>
                <a:gd name="T47" fmla="*/ 2147483646 h 207"/>
                <a:gd name="T48" fmla="*/ 2147483646 w 149"/>
                <a:gd name="T49" fmla="*/ 2147483646 h 207"/>
                <a:gd name="T50" fmla="*/ 2147483646 w 149"/>
                <a:gd name="T51" fmla="*/ 2147483646 h 207"/>
                <a:gd name="T52" fmla="*/ 2147483646 w 149"/>
                <a:gd name="T53" fmla="*/ 2147483646 h 207"/>
                <a:gd name="T54" fmla="*/ 2147483646 w 149"/>
                <a:gd name="T55" fmla="*/ 2147483646 h 207"/>
                <a:gd name="T56" fmla="*/ 2147483646 w 149"/>
                <a:gd name="T57" fmla="*/ 2147483646 h 207"/>
                <a:gd name="T58" fmla="*/ 2147483646 w 149"/>
                <a:gd name="T59" fmla="*/ 2147483646 h 207"/>
                <a:gd name="T60" fmla="*/ 2147483646 w 149"/>
                <a:gd name="T61" fmla="*/ 2147483646 h 207"/>
                <a:gd name="T62" fmla="*/ 2147483646 w 149"/>
                <a:gd name="T63" fmla="*/ 2147483646 h 207"/>
                <a:gd name="T64" fmla="*/ 2147483646 w 149"/>
                <a:gd name="T65" fmla="*/ 2147483646 h 207"/>
                <a:gd name="T66" fmla="*/ 2147483646 w 149"/>
                <a:gd name="T67" fmla="*/ 2147483646 h 207"/>
                <a:gd name="T68" fmla="*/ 2147483646 w 149"/>
                <a:gd name="T69" fmla="*/ 2147483646 h 207"/>
                <a:gd name="T70" fmla="*/ 2147483646 w 149"/>
                <a:gd name="T71" fmla="*/ 2147483646 h 207"/>
                <a:gd name="T72" fmla="*/ 2147483646 w 149"/>
                <a:gd name="T73" fmla="*/ 2147483646 h 207"/>
                <a:gd name="T74" fmla="*/ 2147483646 w 149"/>
                <a:gd name="T75" fmla="*/ 2147483646 h 207"/>
                <a:gd name="T76" fmla="*/ 2147483646 w 149"/>
                <a:gd name="T77" fmla="*/ 2147483646 h 207"/>
                <a:gd name="T78" fmla="*/ 2147483646 w 149"/>
                <a:gd name="T79" fmla="*/ 2147483646 h 207"/>
                <a:gd name="T80" fmla="*/ 2147483646 w 149"/>
                <a:gd name="T81" fmla="*/ 2147483646 h 207"/>
                <a:gd name="T82" fmla="*/ 2147483646 w 149"/>
                <a:gd name="T83" fmla="*/ 2147483646 h 207"/>
                <a:gd name="T84" fmla="*/ 2147483646 w 149"/>
                <a:gd name="T85" fmla="*/ 2147483646 h 207"/>
                <a:gd name="T86" fmla="*/ 2147483646 w 149"/>
                <a:gd name="T87" fmla="*/ 2147483646 h 207"/>
                <a:gd name="T88" fmla="*/ 2147483646 w 149"/>
                <a:gd name="T89" fmla="*/ 2147483646 h 207"/>
                <a:gd name="T90" fmla="*/ 2147483646 w 149"/>
                <a:gd name="T91" fmla="*/ 2147483646 h 207"/>
                <a:gd name="T92" fmla="*/ 2147483646 w 149"/>
                <a:gd name="T93" fmla="*/ 2147483646 h 207"/>
                <a:gd name="T94" fmla="*/ 2147483646 w 149"/>
                <a:gd name="T95" fmla="*/ 2147483646 h 207"/>
                <a:gd name="T96" fmla="*/ 2147483646 w 149"/>
                <a:gd name="T97" fmla="*/ 0 h 20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49"/>
                <a:gd name="T148" fmla="*/ 0 h 207"/>
                <a:gd name="T149" fmla="*/ 149 w 149"/>
                <a:gd name="T150" fmla="*/ 207 h 20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49" h="207">
                  <a:moveTo>
                    <a:pt x="75" y="0"/>
                  </a:moveTo>
                  <a:lnTo>
                    <a:pt x="67" y="1"/>
                  </a:lnTo>
                  <a:lnTo>
                    <a:pt x="59" y="3"/>
                  </a:lnTo>
                  <a:lnTo>
                    <a:pt x="52" y="5"/>
                  </a:lnTo>
                  <a:lnTo>
                    <a:pt x="46" y="8"/>
                  </a:lnTo>
                  <a:lnTo>
                    <a:pt x="39" y="13"/>
                  </a:lnTo>
                  <a:lnTo>
                    <a:pt x="33" y="18"/>
                  </a:lnTo>
                  <a:lnTo>
                    <a:pt x="28" y="24"/>
                  </a:lnTo>
                  <a:lnTo>
                    <a:pt x="22" y="31"/>
                  </a:lnTo>
                  <a:lnTo>
                    <a:pt x="13" y="47"/>
                  </a:lnTo>
                  <a:lnTo>
                    <a:pt x="5" y="63"/>
                  </a:lnTo>
                  <a:lnTo>
                    <a:pt x="2" y="83"/>
                  </a:lnTo>
                  <a:lnTo>
                    <a:pt x="0" y="104"/>
                  </a:lnTo>
                  <a:lnTo>
                    <a:pt x="2" y="125"/>
                  </a:lnTo>
                  <a:lnTo>
                    <a:pt x="5" y="144"/>
                  </a:lnTo>
                  <a:lnTo>
                    <a:pt x="13" y="161"/>
                  </a:lnTo>
                  <a:lnTo>
                    <a:pt x="22" y="177"/>
                  </a:lnTo>
                  <a:lnTo>
                    <a:pt x="28" y="183"/>
                  </a:lnTo>
                  <a:lnTo>
                    <a:pt x="33" y="190"/>
                  </a:lnTo>
                  <a:lnTo>
                    <a:pt x="39" y="195"/>
                  </a:lnTo>
                  <a:lnTo>
                    <a:pt x="46" y="198"/>
                  </a:lnTo>
                  <a:lnTo>
                    <a:pt x="52" y="203"/>
                  </a:lnTo>
                  <a:lnTo>
                    <a:pt x="59" y="204"/>
                  </a:lnTo>
                  <a:lnTo>
                    <a:pt x="67" y="206"/>
                  </a:lnTo>
                  <a:lnTo>
                    <a:pt x="75" y="206"/>
                  </a:lnTo>
                  <a:lnTo>
                    <a:pt x="82" y="206"/>
                  </a:lnTo>
                  <a:lnTo>
                    <a:pt x="90" y="204"/>
                  </a:lnTo>
                  <a:lnTo>
                    <a:pt x="96" y="203"/>
                  </a:lnTo>
                  <a:lnTo>
                    <a:pt x="103" y="198"/>
                  </a:lnTo>
                  <a:lnTo>
                    <a:pt x="109" y="195"/>
                  </a:lnTo>
                  <a:lnTo>
                    <a:pt x="116" y="190"/>
                  </a:lnTo>
                  <a:lnTo>
                    <a:pt x="121" y="183"/>
                  </a:lnTo>
                  <a:lnTo>
                    <a:pt x="127" y="177"/>
                  </a:lnTo>
                  <a:lnTo>
                    <a:pt x="135" y="161"/>
                  </a:lnTo>
                  <a:lnTo>
                    <a:pt x="143" y="144"/>
                  </a:lnTo>
                  <a:lnTo>
                    <a:pt x="147" y="125"/>
                  </a:lnTo>
                  <a:lnTo>
                    <a:pt x="148" y="104"/>
                  </a:lnTo>
                  <a:lnTo>
                    <a:pt x="147" y="83"/>
                  </a:lnTo>
                  <a:lnTo>
                    <a:pt x="143" y="63"/>
                  </a:lnTo>
                  <a:lnTo>
                    <a:pt x="135" y="47"/>
                  </a:lnTo>
                  <a:lnTo>
                    <a:pt x="127" y="31"/>
                  </a:lnTo>
                  <a:lnTo>
                    <a:pt x="121" y="24"/>
                  </a:lnTo>
                  <a:lnTo>
                    <a:pt x="116" y="18"/>
                  </a:lnTo>
                  <a:lnTo>
                    <a:pt x="109" y="13"/>
                  </a:lnTo>
                  <a:lnTo>
                    <a:pt x="103" y="8"/>
                  </a:lnTo>
                  <a:lnTo>
                    <a:pt x="96" y="5"/>
                  </a:lnTo>
                  <a:lnTo>
                    <a:pt x="90" y="3"/>
                  </a:lnTo>
                  <a:lnTo>
                    <a:pt x="82" y="1"/>
                  </a:lnTo>
                  <a:lnTo>
                    <a:pt x="7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85" name="Freeform 40"/>
            <p:cNvSpPr>
              <a:spLocks/>
            </p:cNvSpPr>
            <p:nvPr/>
          </p:nvSpPr>
          <p:spPr bwMode="auto">
            <a:xfrm>
              <a:off x="6401991" y="2195512"/>
              <a:ext cx="376832" cy="871538"/>
            </a:xfrm>
            <a:custGeom>
              <a:avLst/>
              <a:gdLst>
                <a:gd name="T0" fmla="*/ 0 w 211"/>
                <a:gd name="T1" fmla="*/ 0 h 549"/>
                <a:gd name="T2" fmla="*/ 2147483646 w 211"/>
                <a:gd name="T3" fmla="*/ 2147483646 h 549"/>
                <a:gd name="T4" fmla="*/ 2147483646 w 211"/>
                <a:gd name="T5" fmla="*/ 2147483646 h 549"/>
                <a:gd name="T6" fmla="*/ 2147483646 w 211"/>
                <a:gd name="T7" fmla="*/ 2147483646 h 549"/>
                <a:gd name="T8" fmla="*/ 2147483646 w 211"/>
                <a:gd name="T9" fmla="*/ 2147483646 h 549"/>
                <a:gd name="T10" fmla="*/ 2147483646 w 211"/>
                <a:gd name="T11" fmla="*/ 2147483646 h 549"/>
                <a:gd name="T12" fmla="*/ 2147483646 w 211"/>
                <a:gd name="T13" fmla="*/ 2147483646 h 549"/>
                <a:gd name="T14" fmla="*/ 2147483646 w 211"/>
                <a:gd name="T15" fmla="*/ 2147483646 h 549"/>
                <a:gd name="T16" fmla="*/ 2147483646 w 211"/>
                <a:gd name="T17" fmla="*/ 2147483646 h 549"/>
                <a:gd name="T18" fmla="*/ 2147483646 w 211"/>
                <a:gd name="T19" fmla="*/ 2147483646 h 549"/>
                <a:gd name="T20" fmla="*/ 2147483646 w 211"/>
                <a:gd name="T21" fmla="*/ 2147483646 h 549"/>
                <a:gd name="T22" fmla="*/ 2147483646 w 211"/>
                <a:gd name="T23" fmla="*/ 2147483646 h 549"/>
                <a:gd name="T24" fmla="*/ 2147483646 w 211"/>
                <a:gd name="T25" fmla="*/ 2147483646 h 549"/>
                <a:gd name="T26" fmla="*/ 2147483646 w 211"/>
                <a:gd name="T27" fmla="*/ 2147483646 h 549"/>
                <a:gd name="T28" fmla="*/ 2147483646 w 211"/>
                <a:gd name="T29" fmla="*/ 2147483646 h 549"/>
                <a:gd name="T30" fmla="*/ 2147483646 w 211"/>
                <a:gd name="T31" fmla="*/ 2147483646 h 549"/>
                <a:gd name="T32" fmla="*/ 2147483646 w 211"/>
                <a:gd name="T33" fmla="*/ 2147483646 h 549"/>
                <a:gd name="T34" fmla="*/ 2147483646 w 211"/>
                <a:gd name="T35" fmla="*/ 2147483646 h 549"/>
                <a:gd name="T36" fmla="*/ 2147483646 w 211"/>
                <a:gd name="T37" fmla="*/ 2147483646 h 549"/>
                <a:gd name="T38" fmla="*/ 2147483646 w 211"/>
                <a:gd name="T39" fmla="*/ 2147483646 h 549"/>
                <a:gd name="T40" fmla="*/ 2147483646 w 211"/>
                <a:gd name="T41" fmla="*/ 2147483646 h 549"/>
                <a:gd name="T42" fmla="*/ 2147483646 w 211"/>
                <a:gd name="T43" fmla="*/ 2147483646 h 549"/>
                <a:gd name="T44" fmla="*/ 2147483646 w 211"/>
                <a:gd name="T45" fmla="*/ 2147483646 h 549"/>
                <a:gd name="T46" fmla="*/ 2147483646 w 211"/>
                <a:gd name="T47" fmla="*/ 2147483646 h 549"/>
                <a:gd name="T48" fmla="*/ 2147483646 w 211"/>
                <a:gd name="T49" fmla="*/ 2147483646 h 549"/>
                <a:gd name="T50" fmla="*/ 2147483646 w 211"/>
                <a:gd name="T51" fmla="*/ 2147483646 h 549"/>
                <a:gd name="T52" fmla="*/ 2147483646 w 211"/>
                <a:gd name="T53" fmla="*/ 2147483646 h 549"/>
                <a:gd name="T54" fmla="*/ 2147483646 w 211"/>
                <a:gd name="T55" fmla="*/ 2147483646 h 549"/>
                <a:gd name="T56" fmla="*/ 2147483646 w 211"/>
                <a:gd name="T57" fmla="*/ 2147483646 h 549"/>
                <a:gd name="T58" fmla="*/ 2147483646 w 211"/>
                <a:gd name="T59" fmla="*/ 2147483646 h 549"/>
                <a:gd name="T60" fmla="*/ 2147483646 w 211"/>
                <a:gd name="T61" fmla="*/ 2147483646 h 549"/>
                <a:gd name="T62" fmla="*/ 2147483646 w 211"/>
                <a:gd name="T63" fmla="*/ 2147483646 h 549"/>
                <a:gd name="T64" fmla="*/ 0 w 211"/>
                <a:gd name="T65" fmla="*/ 0 h 5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1"/>
                <a:gd name="T100" fmla="*/ 0 h 549"/>
                <a:gd name="T101" fmla="*/ 211 w 211"/>
                <a:gd name="T102" fmla="*/ 549 h 54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1" h="549">
                  <a:moveTo>
                    <a:pt x="0" y="0"/>
                  </a:moveTo>
                  <a:lnTo>
                    <a:pt x="28" y="25"/>
                  </a:lnTo>
                  <a:lnTo>
                    <a:pt x="54" y="49"/>
                  </a:lnTo>
                  <a:lnTo>
                    <a:pt x="80" y="77"/>
                  </a:lnTo>
                  <a:lnTo>
                    <a:pt x="106" y="104"/>
                  </a:lnTo>
                  <a:lnTo>
                    <a:pt x="132" y="132"/>
                  </a:lnTo>
                  <a:lnTo>
                    <a:pt x="158" y="161"/>
                  </a:lnTo>
                  <a:lnTo>
                    <a:pt x="184" y="189"/>
                  </a:lnTo>
                  <a:lnTo>
                    <a:pt x="210" y="217"/>
                  </a:lnTo>
                  <a:lnTo>
                    <a:pt x="208" y="257"/>
                  </a:lnTo>
                  <a:lnTo>
                    <a:pt x="207" y="298"/>
                  </a:lnTo>
                  <a:lnTo>
                    <a:pt x="207" y="340"/>
                  </a:lnTo>
                  <a:lnTo>
                    <a:pt x="205" y="381"/>
                  </a:lnTo>
                  <a:lnTo>
                    <a:pt x="203" y="421"/>
                  </a:lnTo>
                  <a:lnTo>
                    <a:pt x="200" y="464"/>
                  </a:lnTo>
                  <a:lnTo>
                    <a:pt x="198" y="506"/>
                  </a:lnTo>
                  <a:lnTo>
                    <a:pt x="197" y="548"/>
                  </a:lnTo>
                  <a:lnTo>
                    <a:pt x="194" y="504"/>
                  </a:lnTo>
                  <a:lnTo>
                    <a:pt x="190" y="462"/>
                  </a:lnTo>
                  <a:lnTo>
                    <a:pt x="187" y="418"/>
                  </a:lnTo>
                  <a:lnTo>
                    <a:pt x="184" y="376"/>
                  </a:lnTo>
                  <a:lnTo>
                    <a:pt x="179" y="334"/>
                  </a:lnTo>
                  <a:lnTo>
                    <a:pt x="174" y="293"/>
                  </a:lnTo>
                  <a:lnTo>
                    <a:pt x="169" y="254"/>
                  </a:lnTo>
                  <a:lnTo>
                    <a:pt x="161" y="215"/>
                  </a:lnTo>
                  <a:lnTo>
                    <a:pt x="142" y="186"/>
                  </a:lnTo>
                  <a:lnTo>
                    <a:pt x="122" y="158"/>
                  </a:lnTo>
                  <a:lnTo>
                    <a:pt x="103" y="130"/>
                  </a:lnTo>
                  <a:lnTo>
                    <a:pt x="83" y="104"/>
                  </a:lnTo>
                  <a:lnTo>
                    <a:pt x="62" y="78"/>
                  </a:lnTo>
                  <a:lnTo>
                    <a:pt x="42" y="52"/>
                  </a:lnTo>
                  <a:lnTo>
                    <a:pt x="21" y="26"/>
                  </a:lnTo>
                  <a:lnTo>
                    <a:pt x="0" y="0"/>
                  </a:lnTo>
                </a:path>
              </a:pathLst>
            </a:custGeom>
            <a:solidFill>
              <a:srgbClr val="E0B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86" name="Freeform 41"/>
            <p:cNvSpPr>
              <a:spLocks/>
            </p:cNvSpPr>
            <p:nvPr/>
          </p:nvSpPr>
          <p:spPr bwMode="auto">
            <a:xfrm>
              <a:off x="6275190" y="2627313"/>
              <a:ext cx="175022" cy="333375"/>
            </a:xfrm>
            <a:custGeom>
              <a:avLst/>
              <a:gdLst>
                <a:gd name="T0" fmla="*/ 2147483646 w 98"/>
                <a:gd name="T1" fmla="*/ 0 h 210"/>
                <a:gd name="T2" fmla="*/ 2147483646 w 98"/>
                <a:gd name="T3" fmla="*/ 2147483646 h 210"/>
                <a:gd name="T4" fmla="*/ 2147483646 w 98"/>
                <a:gd name="T5" fmla="*/ 2147483646 h 210"/>
                <a:gd name="T6" fmla="*/ 2147483646 w 98"/>
                <a:gd name="T7" fmla="*/ 2147483646 h 210"/>
                <a:gd name="T8" fmla="*/ 2147483646 w 98"/>
                <a:gd name="T9" fmla="*/ 2147483646 h 210"/>
                <a:gd name="T10" fmla="*/ 2147483646 w 98"/>
                <a:gd name="T11" fmla="*/ 2147483646 h 210"/>
                <a:gd name="T12" fmla="*/ 2147483646 w 98"/>
                <a:gd name="T13" fmla="*/ 2147483646 h 210"/>
                <a:gd name="T14" fmla="*/ 2147483646 w 98"/>
                <a:gd name="T15" fmla="*/ 2147483646 h 210"/>
                <a:gd name="T16" fmla="*/ 2147483646 w 98"/>
                <a:gd name="T17" fmla="*/ 2147483646 h 210"/>
                <a:gd name="T18" fmla="*/ 2147483646 w 98"/>
                <a:gd name="T19" fmla="*/ 2147483646 h 210"/>
                <a:gd name="T20" fmla="*/ 2147483646 w 98"/>
                <a:gd name="T21" fmla="*/ 2147483646 h 210"/>
                <a:gd name="T22" fmla="*/ 2147483646 w 98"/>
                <a:gd name="T23" fmla="*/ 2147483646 h 210"/>
                <a:gd name="T24" fmla="*/ 2147483646 w 98"/>
                <a:gd name="T25" fmla="*/ 2147483646 h 210"/>
                <a:gd name="T26" fmla="*/ 2147483646 w 98"/>
                <a:gd name="T27" fmla="*/ 2147483646 h 210"/>
                <a:gd name="T28" fmla="*/ 2147483646 w 98"/>
                <a:gd name="T29" fmla="*/ 2147483646 h 210"/>
                <a:gd name="T30" fmla="*/ 2147483646 w 98"/>
                <a:gd name="T31" fmla="*/ 2147483646 h 210"/>
                <a:gd name="T32" fmla="*/ 2147483646 w 98"/>
                <a:gd name="T33" fmla="*/ 2147483646 h 210"/>
                <a:gd name="T34" fmla="*/ 2147483646 w 98"/>
                <a:gd name="T35" fmla="*/ 2147483646 h 210"/>
                <a:gd name="T36" fmla="*/ 2147483646 w 98"/>
                <a:gd name="T37" fmla="*/ 2147483646 h 210"/>
                <a:gd name="T38" fmla="*/ 2147483646 w 98"/>
                <a:gd name="T39" fmla="*/ 2147483646 h 210"/>
                <a:gd name="T40" fmla="*/ 2147483646 w 98"/>
                <a:gd name="T41" fmla="*/ 2147483646 h 210"/>
                <a:gd name="T42" fmla="*/ 2147483646 w 98"/>
                <a:gd name="T43" fmla="*/ 2147483646 h 210"/>
                <a:gd name="T44" fmla="*/ 2147483646 w 98"/>
                <a:gd name="T45" fmla="*/ 2147483646 h 210"/>
                <a:gd name="T46" fmla="*/ 2147483646 w 98"/>
                <a:gd name="T47" fmla="*/ 2147483646 h 210"/>
                <a:gd name="T48" fmla="*/ 2147483646 w 98"/>
                <a:gd name="T49" fmla="*/ 2147483646 h 210"/>
                <a:gd name="T50" fmla="*/ 2147483646 w 98"/>
                <a:gd name="T51" fmla="*/ 2147483646 h 210"/>
                <a:gd name="T52" fmla="*/ 2147483646 w 98"/>
                <a:gd name="T53" fmla="*/ 2147483646 h 210"/>
                <a:gd name="T54" fmla="*/ 2147483646 w 98"/>
                <a:gd name="T55" fmla="*/ 2147483646 h 210"/>
                <a:gd name="T56" fmla="*/ 2147483646 w 98"/>
                <a:gd name="T57" fmla="*/ 2147483646 h 210"/>
                <a:gd name="T58" fmla="*/ 2147483646 w 98"/>
                <a:gd name="T59" fmla="*/ 2147483646 h 210"/>
                <a:gd name="T60" fmla="*/ 2147483646 w 98"/>
                <a:gd name="T61" fmla="*/ 2147483646 h 210"/>
                <a:gd name="T62" fmla="*/ 2147483646 w 98"/>
                <a:gd name="T63" fmla="*/ 2147483646 h 210"/>
                <a:gd name="T64" fmla="*/ 2147483646 w 98"/>
                <a:gd name="T65" fmla="*/ 2147483646 h 210"/>
                <a:gd name="T66" fmla="*/ 2147483646 w 98"/>
                <a:gd name="T67" fmla="*/ 2147483646 h 210"/>
                <a:gd name="T68" fmla="*/ 2147483646 w 98"/>
                <a:gd name="T69" fmla="*/ 2147483646 h 210"/>
                <a:gd name="T70" fmla="*/ 2147483646 w 98"/>
                <a:gd name="T71" fmla="*/ 2147483646 h 210"/>
                <a:gd name="T72" fmla="*/ 0 w 98"/>
                <a:gd name="T73" fmla="*/ 2147483646 h 210"/>
                <a:gd name="T74" fmla="*/ 0 w 98"/>
                <a:gd name="T75" fmla="*/ 2147483646 h 210"/>
                <a:gd name="T76" fmla="*/ 2147483646 w 98"/>
                <a:gd name="T77" fmla="*/ 2147483646 h 210"/>
                <a:gd name="T78" fmla="*/ 2147483646 w 98"/>
                <a:gd name="T79" fmla="*/ 2147483646 h 210"/>
                <a:gd name="T80" fmla="*/ 2147483646 w 98"/>
                <a:gd name="T81" fmla="*/ 2147483646 h 210"/>
                <a:gd name="T82" fmla="*/ 2147483646 w 98"/>
                <a:gd name="T83" fmla="*/ 2147483646 h 210"/>
                <a:gd name="T84" fmla="*/ 2147483646 w 98"/>
                <a:gd name="T85" fmla="*/ 2147483646 h 210"/>
                <a:gd name="T86" fmla="*/ 2147483646 w 98"/>
                <a:gd name="T87" fmla="*/ 2147483646 h 210"/>
                <a:gd name="T88" fmla="*/ 2147483646 w 98"/>
                <a:gd name="T89" fmla="*/ 2147483646 h 210"/>
                <a:gd name="T90" fmla="*/ 2147483646 w 98"/>
                <a:gd name="T91" fmla="*/ 2147483646 h 210"/>
                <a:gd name="T92" fmla="*/ 2147483646 w 98"/>
                <a:gd name="T93" fmla="*/ 2147483646 h 210"/>
                <a:gd name="T94" fmla="*/ 2147483646 w 98"/>
                <a:gd name="T95" fmla="*/ 2147483646 h 210"/>
                <a:gd name="T96" fmla="*/ 2147483646 w 98"/>
                <a:gd name="T97" fmla="*/ 2147483646 h 210"/>
                <a:gd name="T98" fmla="*/ 2147483646 w 98"/>
                <a:gd name="T99" fmla="*/ 2147483646 h 210"/>
                <a:gd name="T100" fmla="*/ 2147483646 w 98"/>
                <a:gd name="T101" fmla="*/ 2147483646 h 210"/>
                <a:gd name="T102" fmla="*/ 2147483646 w 98"/>
                <a:gd name="T103" fmla="*/ 0 h 210"/>
                <a:gd name="T104" fmla="*/ 2147483646 w 98"/>
                <a:gd name="T105" fmla="*/ 0 h 21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8"/>
                <a:gd name="T160" fmla="*/ 0 h 210"/>
                <a:gd name="T161" fmla="*/ 98 w 98"/>
                <a:gd name="T162" fmla="*/ 210 h 21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8" h="210">
                  <a:moveTo>
                    <a:pt x="91" y="0"/>
                  </a:moveTo>
                  <a:lnTo>
                    <a:pt x="86" y="3"/>
                  </a:lnTo>
                  <a:lnTo>
                    <a:pt x="81" y="8"/>
                  </a:lnTo>
                  <a:lnTo>
                    <a:pt x="78" y="13"/>
                  </a:lnTo>
                  <a:lnTo>
                    <a:pt x="73" y="19"/>
                  </a:lnTo>
                  <a:lnTo>
                    <a:pt x="68" y="36"/>
                  </a:lnTo>
                  <a:lnTo>
                    <a:pt x="63" y="52"/>
                  </a:lnTo>
                  <a:lnTo>
                    <a:pt x="60" y="70"/>
                  </a:lnTo>
                  <a:lnTo>
                    <a:pt x="58" y="86"/>
                  </a:lnTo>
                  <a:lnTo>
                    <a:pt x="58" y="99"/>
                  </a:lnTo>
                  <a:lnTo>
                    <a:pt x="58" y="110"/>
                  </a:lnTo>
                  <a:lnTo>
                    <a:pt x="58" y="122"/>
                  </a:lnTo>
                  <a:lnTo>
                    <a:pt x="60" y="136"/>
                  </a:lnTo>
                  <a:lnTo>
                    <a:pt x="63" y="151"/>
                  </a:lnTo>
                  <a:lnTo>
                    <a:pt x="66" y="166"/>
                  </a:lnTo>
                  <a:lnTo>
                    <a:pt x="71" y="179"/>
                  </a:lnTo>
                  <a:lnTo>
                    <a:pt x="79" y="192"/>
                  </a:lnTo>
                  <a:lnTo>
                    <a:pt x="83" y="196"/>
                  </a:lnTo>
                  <a:lnTo>
                    <a:pt x="87" y="201"/>
                  </a:lnTo>
                  <a:lnTo>
                    <a:pt x="92" y="206"/>
                  </a:lnTo>
                  <a:lnTo>
                    <a:pt x="97" y="209"/>
                  </a:lnTo>
                  <a:lnTo>
                    <a:pt x="87" y="209"/>
                  </a:lnTo>
                  <a:lnTo>
                    <a:pt x="78" y="209"/>
                  </a:lnTo>
                  <a:lnTo>
                    <a:pt x="68" y="206"/>
                  </a:lnTo>
                  <a:lnTo>
                    <a:pt x="58" y="203"/>
                  </a:lnTo>
                  <a:lnTo>
                    <a:pt x="50" y="198"/>
                  </a:lnTo>
                  <a:lnTo>
                    <a:pt x="42" y="193"/>
                  </a:lnTo>
                  <a:lnTo>
                    <a:pt x="35" y="187"/>
                  </a:lnTo>
                  <a:lnTo>
                    <a:pt x="27" y="180"/>
                  </a:lnTo>
                  <a:lnTo>
                    <a:pt x="22" y="172"/>
                  </a:lnTo>
                  <a:lnTo>
                    <a:pt x="16" y="164"/>
                  </a:lnTo>
                  <a:lnTo>
                    <a:pt x="13" y="154"/>
                  </a:lnTo>
                  <a:lnTo>
                    <a:pt x="8" y="144"/>
                  </a:lnTo>
                  <a:lnTo>
                    <a:pt x="5" y="135"/>
                  </a:lnTo>
                  <a:lnTo>
                    <a:pt x="3" y="123"/>
                  </a:lnTo>
                  <a:lnTo>
                    <a:pt x="1" y="114"/>
                  </a:lnTo>
                  <a:lnTo>
                    <a:pt x="0" y="102"/>
                  </a:lnTo>
                  <a:lnTo>
                    <a:pt x="0" y="92"/>
                  </a:lnTo>
                  <a:lnTo>
                    <a:pt x="1" y="81"/>
                  </a:lnTo>
                  <a:lnTo>
                    <a:pt x="3" y="71"/>
                  </a:lnTo>
                  <a:lnTo>
                    <a:pt x="6" y="63"/>
                  </a:lnTo>
                  <a:lnTo>
                    <a:pt x="9" y="53"/>
                  </a:lnTo>
                  <a:lnTo>
                    <a:pt x="14" y="45"/>
                  </a:lnTo>
                  <a:lnTo>
                    <a:pt x="19" y="37"/>
                  </a:lnTo>
                  <a:lnTo>
                    <a:pt x="26" y="31"/>
                  </a:lnTo>
                  <a:lnTo>
                    <a:pt x="32" y="24"/>
                  </a:lnTo>
                  <a:lnTo>
                    <a:pt x="39" y="18"/>
                  </a:lnTo>
                  <a:lnTo>
                    <a:pt x="47" y="13"/>
                  </a:lnTo>
                  <a:lnTo>
                    <a:pt x="55" y="8"/>
                  </a:lnTo>
                  <a:lnTo>
                    <a:pt x="63" y="5"/>
                  </a:lnTo>
                  <a:lnTo>
                    <a:pt x="71" y="1"/>
                  </a:lnTo>
                  <a:lnTo>
                    <a:pt x="81" y="0"/>
                  </a:lnTo>
                  <a:lnTo>
                    <a:pt x="9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87" name="Freeform 42"/>
            <p:cNvSpPr>
              <a:spLocks/>
            </p:cNvSpPr>
            <p:nvPr/>
          </p:nvSpPr>
          <p:spPr bwMode="auto">
            <a:xfrm>
              <a:off x="6275190" y="2627313"/>
              <a:ext cx="175022" cy="333375"/>
            </a:xfrm>
            <a:custGeom>
              <a:avLst/>
              <a:gdLst>
                <a:gd name="T0" fmla="*/ 2147483646 w 98"/>
                <a:gd name="T1" fmla="*/ 0 h 210"/>
                <a:gd name="T2" fmla="*/ 2147483646 w 98"/>
                <a:gd name="T3" fmla="*/ 2147483646 h 210"/>
                <a:gd name="T4" fmla="*/ 2147483646 w 98"/>
                <a:gd name="T5" fmla="*/ 2147483646 h 210"/>
                <a:gd name="T6" fmla="*/ 2147483646 w 98"/>
                <a:gd name="T7" fmla="*/ 2147483646 h 210"/>
                <a:gd name="T8" fmla="*/ 2147483646 w 98"/>
                <a:gd name="T9" fmla="*/ 2147483646 h 210"/>
                <a:gd name="T10" fmla="*/ 2147483646 w 98"/>
                <a:gd name="T11" fmla="*/ 2147483646 h 210"/>
                <a:gd name="T12" fmla="*/ 2147483646 w 98"/>
                <a:gd name="T13" fmla="*/ 2147483646 h 210"/>
                <a:gd name="T14" fmla="*/ 2147483646 w 98"/>
                <a:gd name="T15" fmla="*/ 2147483646 h 210"/>
                <a:gd name="T16" fmla="*/ 2147483646 w 98"/>
                <a:gd name="T17" fmla="*/ 2147483646 h 210"/>
                <a:gd name="T18" fmla="*/ 2147483646 w 98"/>
                <a:gd name="T19" fmla="*/ 2147483646 h 210"/>
                <a:gd name="T20" fmla="*/ 2147483646 w 98"/>
                <a:gd name="T21" fmla="*/ 2147483646 h 210"/>
                <a:gd name="T22" fmla="*/ 2147483646 w 98"/>
                <a:gd name="T23" fmla="*/ 2147483646 h 210"/>
                <a:gd name="T24" fmla="*/ 2147483646 w 98"/>
                <a:gd name="T25" fmla="*/ 2147483646 h 210"/>
                <a:gd name="T26" fmla="*/ 2147483646 w 98"/>
                <a:gd name="T27" fmla="*/ 2147483646 h 210"/>
                <a:gd name="T28" fmla="*/ 2147483646 w 98"/>
                <a:gd name="T29" fmla="*/ 2147483646 h 210"/>
                <a:gd name="T30" fmla="*/ 2147483646 w 98"/>
                <a:gd name="T31" fmla="*/ 2147483646 h 210"/>
                <a:gd name="T32" fmla="*/ 2147483646 w 98"/>
                <a:gd name="T33" fmla="*/ 2147483646 h 210"/>
                <a:gd name="T34" fmla="*/ 2147483646 w 98"/>
                <a:gd name="T35" fmla="*/ 2147483646 h 210"/>
                <a:gd name="T36" fmla="*/ 2147483646 w 98"/>
                <a:gd name="T37" fmla="*/ 2147483646 h 210"/>
                <a:gd name="T38" fmla="*/ 2147483646 w 98"/>
                <a:gd name="T39" fmla="*/ 2147483646 h 210"/>
                <a:gd name="T40" fmla="*/ 2147483646 w 98"/>
                <a:gd name="T41" fmla="*/ 2147483646 h 210"/>
                <a:gd name="T42" fmla="*/ 2147483646 w 98"/>
                <a:gd name="T43" fmla="*/ 2147483646 h 210"/>
                <a:gd name="T44" fmla="*/ 2147483646 w 98"/>
                <a:gd name="T45" fmla="*/ 2147483646 h 210"/>
                <a:gd name="T46" fmla="*/ 2147483646 w 98"/>
                <a:gd name="T47" fmla="*/ 2147483646 h 210"/>
                <a:gd name="T48" fmla="*/ 2147483646 w 98"/>
                <a:gd name="T49" fmla="*/ 2147483646 h 210"/>
                <a:gd name="T50" fmla="*/ 2147483646 w 98"/>
                <a:gd name="T51" fmla="*/ 2147483646 h 210"/>
                <a:gd name="T52" fmla="*/ 2147483646 w 98"/>
                <a:gd name="T53" fmla="*/ 2147483646 h 210"/>
                <a:gd name="T54" fmla="*/ 2147483646 w 98"/>
                <a:gd name="T55" fmla="*/ 2147483646 h 210"/>
                <a:gd name="T56" fmla="*/ 2147483646 w 98"/>
                <a:gd name="T57" fmla="*/ 2147483646 h 210"/>
                <a:gd name="T58" fmla="*/ 2147483646 w 98"/>
                <a:gd name="T59" fmla="*/ 2147483646 h 210"/>
                <a:gd name="T60" fmla="*/ 2147483646 w 98"/>
                <a:gd name="T61" fmla="*/ 2147483646 h 210"/>
                <a:gd name="T62" fmla="*/ 2147483646 w 98"/>
                <a:gd name="T63" fmla="*/ 2147483646 h 210"/>
                <a:gd name="T64" fmla="*/ 2147483646 w 98"/>
                <a:gd name="T65" fmla="*/ 2147483646 h 210"/>
                <a:gd name="T66" fmla="*/ 2147483646 w 98"/>
                <a:gd name="T67" fmla="*/ 2147483646 h 210"/>
                <a:gd name="T68" fmla="*/ 2147483646 w 98"/>
                <a:gd name="T69" fmla="*/ 2147483646 h 210"/>
                <a:gd name="T70" fmla="*/ 2147483646 w 98"/>
                <a:gd name="T71" fmla="*/ 2147483646 h 210"/>
                <a:gd name="T72" fmla="*/ 0 w 98"/>
                <a:gd name="T73" fmla="*/ 2147483646 h 210"/>
                <a:gd name="T74" fmla="*/ 0 w 98"/>
                <a:gd name="T75" fmla="*/ 2147483646 h 210"/>
                <a:gd name="T76" fmla="*/ 2147483646 w 98"/>
                <a:gd name="T77" fmla="*/ 2147483646 h 210"/>
                <a:gd name="T78" fmla="*/ 2147483646 w 98"/>
                <a:gd name="T79" fmla="*/ 2147483646 h 210"/>
                <a:gd name="T80" fmla="*/ 2147483646 w 98"/>
                <a:gd name="T81" fmla="*/ 2147483646 h 210"/>
                <a:gd name="T82" fmla="*/ 2147483646 w 98"/>
                <a:gd name="T83" fmla="*/ 2147483646 h 210"/>
                <a:gd name="T84" fmla="*/ 2147483646 w 98"/>
                <a:gd name="T85" fmla="*/ 2147483646 h 210"/>
                <a:gd name="T86" fmla="*/ 2147483646 w 98"/>
                <a:gd name="T87" fmla="*/ 2147483646 h 210"/>
                <a:gd name="T88" fmla="*/ 2147483646 w 98"/>
                <a:gd name="T89" fmla="*/ 2147483646 h 210"/>
                <a:gd name="T90" fmla="*/ 2147483646 w 98"/>
                <a:gd name="T91" fmla="*/ 2147483646 h 210"/>
                <a:gd name="T92" fmla="*/ 2147483646 w 98"/>
                <a:gd name="T93" fmla="*/ 2147483646 h 210"/>
                <a:gd name="T94" fmla="*/ 2147483646 w 98"/>
                <a:gd name="T95" fmla="*/ 2147483646 h 210"/>
                <a:gd name="T96" fmla="*/ 2147483646 w 98"/>
                <a:gd name="T97" fmla="*/ 2147483646 h 210"/>
                <a:gd name="T98" fmla="*/ 2147483646 w 98"/>
                <a:gd name="T99" fmla="*/ 2147483646 h 210"/>
                <a:gd name="T100" fmla="*/ 2147483646 w 98"/>
                <a:gd name="T101" fmla="*/ 2147483646 h 210"/>
                <a:gd name="T102" fmla="*/ 2147483646 w 98"/>
                <a:gd name="T103" fmla="*/ 0 h 210"/>
                <a:gd name="T104" fmla="*/ 2147483646 w 98"/>
                <a:gd name="T105" fmla="*/ 0 h 21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8"/>
                <a:gd name="T160" fmla="*/ 0 h 210"/>
                <a:gd name="T161" fmla="*/ 98 w 98"/>
                <a:gd name="T162" fmla="*/ 210 h 21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8" h="210">
                  <a:moveTo>
                    <a:pt x="91" y="0"/>
                  </a:moveTo>
                  <a:lnTo>
                    <a:pt x="86" y="3"/>
                  </a:lnTo>
                  <a:lnTo>
                    <a:pt x="81" y="8"/>
                  </a:lnTo>
                  <a:lnTo>
                    <a:pt x="78" y="13"/>
                  </a:lnTo>
                  <a:lnTo>
                    <a:pt x="73" y="19"/>
                  </a:lnTo>
                  <a:lnTo>
                    <a:pt x="68" y="36"/>
                  </a:lnTo>
                  <a:lnTo>
                    <a:pt x="63" y="52"/>
                  </a:lnTo>
                  <a:lnTo>
                    <a:pt x="60" y="70"/>
                  </a:lnTo>
                  <a:lnTo>
                    <a:pt x="58" y="86"/>
                  </a:lnTo>
                  <a:lnTo>
                    <a:pt x="58" y="99"/>
                  </a:lnTo>
                  <a:lnTo>
                    <a:pt x="58" y="110"/>
                  </a:lnTo>
                  <a:lnTo>
                    <a:pt x="58" y="122"/>
                  </a:lnTo>
                  <a:lnTo>
                    <a:pt x="60" y="136"/>
                  </a:lnTo>
                  <a:lnTo>
                    <a:pt x="63" y="151"/>
                  </a:lnTo>
                  <a:lnTo>
                    <a:pt x="66" y="166"/>
                  </a:lnTo>
                  <a:lnTo>
                    <a:pt x="71" y="179"/>
                  </a:lnTo>
                  <a:lnTo>
                    <a:pt x="79" y="192"/>
                  </a:lnTo>
                  <a:lnTo>
                    <a:pt x="83" y="196"/>
                  </a:lnTo>
                  <a:lnTo>
                    <a:pt x="87" y="201"/>
                  </a:lnTo>
                  <a:lnTo>
                    <a:pt x="92" y="206"/>
                  </a:lnTo>
                  <a:lnTo>
                    <a:pt x="97" y="209"/>
                  </a:lnTo>
                  <a:lnTo>
                    <a:pt x="87" y="209"/>
                  </a:lnTo>
                  <a:lnTo>
                    <a:pt x="78" y="209"/>
                  </a:lnTo>
                  <a:lnTo>
                    <a:pt x="68" y="206"/>
                  </a:lnTo>
                  <a:lnTo>
                    <a:pt x="58" y="203"/>
                  </a:lnTo>
                  <a:lnTo>
                    <a:pt x="50" y="198"/>
                  </a:lnTo>
                  <a:lnTo>
                    <a:pt x="42" y="193"/>
                  </a:lnTo>
                  <a:lnTo>
                    <a:pt x="35" y="187"/>
                  </a:lnTo>
                  <a:lnTo>
                    <a:pt x="27" y="180"/>
                  </a:lnTo>
                  <a:lnTo>
                    <a:pt x="22" y="172"/>
                  </a:lnTo>
                  <a:lnTo>
                    <a:pt x="16" y="164"/>
                  </a:lnTo>
                  <a:lnTo>
                    <a:pt x="13" y="154"/>
                  </a:lnTo>
                  <a:lnTo>
                    <a:pt x="8" y="144"/>
                  </a:lnTo>
                  <a:lnTo>
                    <a:pt x="5" y="135"/>
                  </a:lnTo>
                  <a:lnTo>
                    <a:pt x="3" y="123"/>
                  </a:lnTo>
                  <a:lnTo>
                    <a:pt x="1" y="114"/>
                  </a:lnTo>
                  <a:lnTo>
                    <a:pt x="0" y="102"/>
                  </a:lnTo>
                  <a:lnTo>
                    <a:pt x="0" y="92"/>
                  </a:lnTo>
                  <a:lnTo>
                    <a:pt x="1" y="81"/>
                  </a:lnTo>
                  <a:lnTo>
                    <a:pt x="3" y="71"/>
                  </a:lnTo>
                  <a:lnTo>
                    <a:pt x="6" y="63"/>
                  </a:lnTo>
                  <a:lnTo>
                    <a:pt x="9" y="53"/>
                  </a:lnTo>
                  <a:lnTo>
                    <a:pt x="14" y="45"/>
                  </a:lnTo>
                  <a:lnTo>
                    <a:pt x="19" y="37"/>
                  </a:lnTo>
                  <a:lnTo>
                    <a:pt x="26" y="31"/>
                  </a:lnTo>
                  <a:lnTo>
                    <a:pt x="32" y="24"/>
                  </a:lnTo>
                  <a:lnTo>
                    <a:pt x="39" y="18"/>
                  </a:lnTo>
                  <a:lnTo>
                    <a:pt x="47" y="13"/>
                  </a:lnTo>
                  <a:lnTo>
                    <a:pt x="55" y="8"/>
                  </a:lnTo>
                  <a:lnTo>
                    <a:pt x="63" y="5"/>
                  </a:lnTo>
                  <a:lnTo>
                    <a:pt x="71" y="1"/>
                  </a:lnTo>
                  <a:lnTo>
                    <a:pt x="81" y="0"/>
                  </a:lnTo>
                  <a:lnTo>
                    <a:pt x="91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88" name="Freeform 43"/>
            <p:cNvSpPr>
              <a:spLocks/>
            </p:cNvSpPr>
            <p:nvPr/>
          </p:nvSpPr>
          <p:spPr bwMode="auto">
            <a:xfrm>
              <a:off x="5973366" y="2516188"/>
              <a:ext cx="133945" cy="238125"/>
            </a:xfrm>
            <a:custGeom>
              <a:avLst/>
              <a:gdLst>
                <a:gd name="T0" fmla="*/ 2147483646 w 75"/>
                <a:gd name="T1" fmla="*/ 0 h 150"/>
                <a:gd name="T2" fmla="*/ 2147483646 w 75"/>
                <a:gd name="T3" fmla="*/ 2147483646 h 150"/>
                <a:gd name="T4" fmla="*/ 2147483646 w 75"/>
                <a:gd name="T5" fmla="*/ 2147483646 h 150"/>
                <a:gd name="T6" fmla="*/ 2147483646 w 75"/>
                <a:gd name="T7" fmla="*/ 2147483646 h 150"/>
                <a:gd name="T8" fmla="*/ 2147483646 w 75"/>
                <a:gd name="T9" fmla="*/ 2147483646 h 150"/>
                <a:gd name="T10" fmla="*/ 2147483646 w 75"/>
                <a:gd name="T11" fmla="*/ 2147483646 h 150"/>
                <a:gd name="T12" fmla="*/ 2147483646 w 75"/>
                <a:gd name="T13" fmla="*/ 2147483646 h 150"/>
                <a:gd name="T14" fmla="*/ 0 w 75"/>
                <a:gd name="T15" fmla="*/ 2147483646 h 150"/>
                <a:gd name="T16" fmla="*/ 0 w 75"/>
                <a:gd name="T17" fmla="*/ 2147483646 h 150"/>
                <a:gd name="T18" fmla="*/ 0 w 75"/>
                <a:gd name="T19" fmla="*/ 2147483646 h 150"/>
                <a:gd name="T20" fmla="*/ 2147483646 w 75"/>
                <a:gd name="T21" fmla="*/ 2147483646 h 150"/>
                <a:gd name="T22" fmla="*/ 2147483646 w 75"/>
                <a:gd name="T23" fmla="*/ 2147483646 h 150"/>
                <a:gd name="T24" fmla="*/ 2147483646 w 75"/>
                <a:gd name="T25" fmla="*/ 2147483646 h 150"/>
                <a:gd name="T26" fmla="*/ 2147483646 w 75"/>
                <a:gd name="T27" fmla="*/ 2147483646 h 150"/>
                <a:gd name="T28" fmla="*/ 2147483646 w 75"/>
                <a:gd name="T29" fmla="*/ 2147483646 h 150"/>
                <a:gd name="T30" fmla="*/ 2147483646 w 75"/>
                <a:gd name="T31" fmla="*/ 2147483646 h 150"/>
                <a:gd name="T32" fmla="*/ 2147483646 w 75"/>
                <a:gd name="T33" fmla="*/ 2147483646 h 150"/>
                <a:gd name="T34" fmla="*/ 2147483646 w 75"/>
                <a:gd name="T35" fmla="*/ 2147483646 h 150"/>
                <a:gd name="T36" fmla="*/ 2147483646 w 75"/>
                <a:gd name="T37" fmla="*/ 2147483646 h 150"/>
                <a:gd name="T38" fmla="*/ 2147483646 w 75"/>
                <a:gd name="T39" fmla="*/ 2147483646 h 150"/>
                <a:gd name="T40" fmla="*/ 2147483646 w 75"/>
                <a:gd name="T41" fmla="*/ 2147483646 h 150"/>
                <a:gd name="T42" fmla="*/ 2147483646 w 75"/>
                <a:gd name="T43" fmla="*/ 2147483646 h 150"/>
                <a:gd name="T44" fmla="*/ 2147483646 w 75"/>
                <a:gd name="T45" fmla="*/ 2147483646 h 150"/>
                <a:gd name="T46" fmla="*/ 2147483646 w 75"/>
                <a:gd name="T47" fmla="*/ 2147483646 h 150"/>
                <a:gd name="T48" fmla="*/ 2147483646 w 75"/>
                <a:gd name="T49" fmla="*/ 2147483646 h 150"/>
                <a:gd name="T50" fmla="*/ 2147483646 w 75"/>
                <a:gd name="T51" fmla="*/ 2147483646 h 150"/>
                <a:gd name="T52" fmla="*/ 2147483646 w 75"/>
                <a:gd name="T53" fmla="*/ 2147483646 h 150"/>
                <a:gd name="T54" fmla="*/ 2147483646 w 75"/>
                <a:gd name="T55" fmla="*/ 2147483646 h 150"/>
                <a:gd name="T56" fmla="*/ 2147483646 w 75"/>
                <a:gd name="T57" fmla="*/ 2147483646 h 150"/>
                <a:gd name="T58" fmla="*/ 2147483646 w 75"/>
                <a:gd name="T59" fmla="*/ 2147483646 h 150"/>
                <a:gd name="T60" fmla="*/ 2147483646 w 75"/>
                <a:gd name="T61" fmla="*/ 2147483646 h 150"/>
                <a:gd name="T62" fmla="*/ 2147483646 w 75"/>
                <a:gd name="T63" fmla="*/ 2147483646 h 150"/>
                <a:gd name="T64" fmla="*/ 2147483646 w 75"/>
                <a:gd name="T65" fmla="*/ 0 h 1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5"/>
                <a:gd name="T100" fmla="*/ 0 h 150"/>
                <a:gd name="T101" fmla="*/ 75 w 75"/>
                <a:gd name="T102" fmla="*/ 150 h 1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5" h="150">
                  <a:moveTo>
                    <a:pt x="37" y="0"/>
                  </a:moveTo>
                  <a:lnTo>
                    <a:pt x="29" y="2"/>
                  </a:lnTo>
                  <a:lnTo>
                    <a:pt x="22" y="5"/>
                  </a:lnTo>
                  <a:lnTo>
                    <a:pt x="16" y="13"/>
                  </a:lnTo>
                  <a:lnTo>
                    <a:pt x="11" y="21"/>
                  </a:lnTo>
                  <a:lnTo>
                    <a:pt x="6" y="32"/>
                  </a:lnTo>
                  <a:lnTo>
                    <a:pt x="3" y="45"/>
                  </a:lnTo>
                  <a:lnTo>
                    <a:pt x="0" y="60"/>
                  </a:lnTo>
                  <a:lnTo>
                    <a:pt x="0" y="75"/>
                  </a:lnTo>
                  <a:lnTo>
                    <a:pt x="0" y="89"/>
                  </a:lnTo>
                  <a:lnTo>
                    <a:pt x="3" y="104"/>
                  </a:lnTo>
                  <a:lnTo>
                    <a:pt x="6" y="117"/>
                  </a:lnTo>
                  <a:lnTo>
                    <a:pt x="11" y="128"/>
                  </a:lnTo>
                  <a:lnTo>
                    <a:pt x="16" y="136"/>
                  </a:lnTo>
                  <a:lnTo>
                    <a:pt x="22" y="145"/>
                  </a:lnTo>
                  <a:lnTo>
                    <a:pt x="29" y="148"/>
                  </a:lnTo>
                  <a:lnTo>
                    <a:pt x="37" y="149"/>
                  </a:lnTo>
                  <a:lnTo>
                    <a:pt x="43" y="148"/>
                  </a:lnTo>
                  <a:lnTo>
                    <a:pt x="52" y="145"/>
                  </a:lnTo>
                  <a:lnTo>
                    <a:pt x="58" y="136"/>
                  </a:lnTo>
                  <a:lnTo>
                    <a:pt x="63" y="128"/>
                  </a:lnTo>
                  <a:lnTo>
                    <a:pt x="68" y="117"/>
                  </a:lnTo>
                  <a:lnTo>
                    <a:pt x="71" y="104"/>
                  </a:lnTo>
                  <a:lnTo>
                    <a:pt x="74" y="89"/>
                  </a:lnTo>
                  <a:lnTo>
                    <a:pt x="74" y="75"/>
                  </a:lnTo>
                  <a:lnTo>
                    <a:pt x="74" y="60"/>
                  </a:lnTo>
                  <a:lnTo>
                    <a:pt x="71" y="45"/>
                  </a:lnTo>
                  <a:lnTo>
                    <a:pt x="68" y="32"/>
                  </a:lnTo>
                  <a:lnTo>
                    <a:pt x="63" y="21"/>
                  </a:lnTo>
                  <a:lnTo>
                    <a:pt x="58" y="13"/>
                  </a:lnTo>
                  <a:lnTo>
                    <a:pt x="52" y="5"/>
                  </a:lnTo>
                  <a:lnTo>
                    <a:pt x="43" y="2"/>
                  </a:lnTo>
                  <a:lnTo>
                    <a:pt x="37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89" name="Freeform 44"/>
            <p:cNvSpPr>
              <a:spLocks/>
            </p:cNvSpPr>
            <p:nvPr/>
          </p:nvSpPr>
          <p:spPr bwMode="auto">
            <a:xfrm>
              <a:off x="5973366" y="2516188"/>
              <a:ext cx="133945" cy="238125"/>
            </a:xfrm>
            <a:custGeom>
              <a:avLst/>
              <a:gdLst>
                <a:gd name="T0" fmla="*/ 2147483646 w 75"/>
                <a:gd name="T1" fmla="*/ 0 h 150"/>
                <a:gd name="T2" fmla="*/ 2147483646 w 75"/>
                <a:gd name="T3" fmla="*/ 2147483646 h 150"/>
                <a:gd name="T4" fmla="*/ 2147483646 w 75"/>
                <a:gd name="T5" fmla="*/ 2147483646 h 150"/>
                <a:gd name="T6" fmla="*/ 2147483646 w 75"/>
                <a:gd name="T7" fmla="*/ 2147483646 h 150"/>
                <a:gd name="T8" fmla="*/ 2147483646 w 75"/>
                <a:gd name="T9" fmla="*/ 2147483646 h 150"/>
                <a:gd name="T10" fmla="*/ 2147483646 w 75"/>
                <a:gd name="T11" fmla="*/ 2147483646 h 150"/>
                <a:gd name="T12" fmla="*/ 2147483646 w 75"/>
                <a:gd name="T13" fmla="*/ 2147483646 h 150"/>
                <a:gd name="T14" fmla="*/ 0 w 75"/>
                <a:gd name="T15" fmla="*/ 2147483646 h 150"/>
                <a:gd name="T16" fmla="*/ 0 w 75"/>
                <a:gd name="T17" fmla="*/ 2147483646 h 150"/>
                <a:gd name="T18" fmla="*/ 0 w 75"/>
                <a:gd name="T19" fmla="*/ 2147483646 h 150"/>
                <a:gd name="T20" fmla="*/ 2147483646 w 75"/>
                <a:gd name="T21" fmla="*/ 2147483646 h 150"/>
                <a:gd name="T22" fmla="*/ 2147483646 w 75"/>
                <a:gd name="T23" fmla="*/ 2147483646 h 150"/>
                <a:gd name="T24" fmla="*/ 2147483646 w 75"/>
                <a:gd name="T25" fmla="*/ 2147483646 h 150"/>
                <a:gd name="T26" fmla="*/ 2147483646 w 75"/>
                <a:gd name="T27" fmla="*/ 2147483646 h 150"/>
                <a:gd name="T28" fmla="*/ 2147483646 w 75"/>
                <a:gd name="T29" fmla="*/ 2147483646 h 150"/>
                <a:gd name="T30" fmla="*/ 2147483646 w 75"/>
                <a:gd name="T31" fmla="*/ 2147483646 h 150"/>
                <a:gd name="T32" fmla="*/ 2147483646 w 75"/>
                <a:gd name="T33" fmla="*/ 2147483646 h 150"/>
                <a:gd name="T34" fmla="*/ 2147483646 w 75"/>
                <a:gd name="T35" fmla="*/ 2147483646 h 150"/>
                <a:gd name="T36" fmla="*/ 2147483646 w 75"/>
                <a:gd name="T37" fmla="*/ 2147483646 h 150"/>
                <a:gd name="T38" fmla="*/ 2147483646 w 75"/>
                <a:gd name="T39" fmla="*/ 2147483646 h 150"/>
                <a:gd name="T40" fmla="*/ 2147483646 w 75"/>
                <a:gd name="T41" fmla="*/ 2147483646 h 150"/>
                <a:gd name="T42" fmla="*/ 2147483646 w 75"/>
                <a:gd name="T43" fmla="*/ 2147483646 h 150"/>
                <a:gd name="T44" fmla="*/ 2147483646 w 75"/>
                <a:gd name="T45" fmla="*/ 2147483646 h 150"/>
                <a:gd name="T46" fmla="*/ 2147483646 w 75"/>
                <a:gd name="T47" fmla="*/ 2147483646 h 150"/>
                <a:gd name="T48" fmla="*/ 2147483646 w 75"/>
                <a:gd name="T49" fmla="*/ 2147483646 h 150"/>
                <a:gd name="T50" fmla="*/ 2147483646 w 75"/>
                <a:gd name="T51" fmla="*/ 2147483646 h 150"/>
                <a:gd name="T52" fmla="*/ 2147483646 w 75"/>
                <a:gd name="T53" fmla="*/ 2147483646 h 150"/>
                <a:gd name="T54" fmla="*/ 2147483646 w 75"/>
                <a:gd name="T55" fmla="*/ 2147483646 h 150"/>
                <a:gd name="T56" fmla="*/ 2147483646 w 75"/>
                <a:gd name="T57" fmla="*/ 2147483646 h 150"/>
                <a:gd name="T58" fmla="*/ 2147483646 w 75"/>
                <a:gd name="T59" fmla="*/ 2147483646 h 150"/>
                <a:gd name="T60" fmla="*/ 2147483646 w 75"/>
                <a:gd name="T61" fmla="*/ 2147483646 h 150"/>
                <a:gd name="T62" fmla="*/ 2147483646 w 75"/>
                <a:gd name="T63" fmla="*/ 2147483646 h 150"/>
                <a:gd name="T64" fmla="*/ 2147483646 w 75"/>
                <a:gd name="T65" fmla="*/ 0 h 1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5"/>
                <a:gd name="T100" fmla="*/ 0 h 150"/>
                <a:gd name="T101" fmla="*/ 75 w 75"/>
                <a:gd name="T102" fmla="*/ 150 h 1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5" h="150">
                  <a:moveTo>
                    <a:pt x="37" y="0"/>
                  </a:moveTo>
                  <a:lnTo>
                    <a:pt x="29" y="2"/>
                  </a:lnTo>
                  <a:lnTo>
                    <a:pt x="22" y="5"/>
                  </a:lnTo>
                  <a:lnTo>
                    <a:pt x="16" y="13"/>
                  </a:lnTo>
                  <a:lnTo>
                    <a:pt x="11" y="21"/>
                  </a:lnTo>
                  <a:lnTo>
                    <a:pt x="6" y="32"/>
                  </a:lnTo>
                  <a:lnTo>
                    <a:pt x="3" y="45"/>
                  </a:lnTo>
                  <a:lnTo>
                    <a:pt x="0" y="60"/>
                  </a:lnTo>
                  <a:lnTo>
                    <a:pt x="0" y="75"/>
                  </a:lnTo>
                  <a:lnTo>
                    <a:pt x="0" y="89"/>
                  </a:lnTo>
                  <a:lnTo>
                    <a:pt x="3" y="104"/>
                  </a:lnTo>
                  <a:lnTo>
                    <a:pt x="6" y="117"/>
                  </a:lnTo>
                  <a:lnTo>
                    <a:pt x="11" y="128"/>
                  </a:lnTo>
                  <a:lnTo>
                    <a:pt x="16" y="136"/>
                  </a:lnTo>
                  <a:lnTo>
                    <a:pt x="22" y="145"/>
                  </a:lnTo>
                  <a:lnTo>
                    <a:pt x="29" y="148"/>
                  </a:lnTo>
                  <a:lnTo>
                    <a:pt x="37" y="149"/>
                  </a:lnTo>
                  <a:lnTo>
                    <a:pt x="43" y="148"/>
                  </a:lnTo>
                  <a:lnTo>
                    <a:pt x="52" y="145"/>
                  </a:lnTo>
                  <a:lnTo>
                    <a:pt x="58" y="136"/>
                  </a:lnTo>
                  <a:lnTo>
                    <a:pt x="63" y="128"/>
                  </a:lnTo>
                  <a:lnTo>
                    <a:pt x="68" y="117"/>
                  </a:lnTo>
                  <a:lnTo>
                    <a:pt x="71" y="104"/>
                  </a:lnTo>
                  <a:lnTo>
                    <a:pt x="74" y="89"/>
                  </a:lnTo>
                  <a:lnTo>
                    <a:pt x="74" y="75"/>
                  </a:lnTo>
                  <a:lnTo>
                    <a:pt x="74" y="60"/>
                  </a:lnTo>
                  <a:lnTo>
                    <a:pt x="71" y="45"/>
                  </a:lnTo>
                  <a:lnTo>
                    <a:pt x="68" y="32"/>
                  </a:lnTo>
                  <a:lnTo>
                    <a:pt x="63" y="21"/>
                  </a:lnTo>
                  <a:lnTo>
                    <a:pt x="58" y="13"/>
                  </a:lnTo>
                  <a:lnTo>
                    <a:pt x="52" y="5"/>
                  </a:lnTo>
                  <a:lnTo>
                    <a:pt x="43" y="2"/>
                  </a:lnTo>
                  <a:lnTo>
                    <a:pt x="37" y="0"/>
                  </a:lnTo>
                </a:path>
              </a:pathLst>
            </a:custGeom>
            <a:solidFill>
              <a:schemeClr val="accent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1490" name="Freeform 45"/>
            <p:cNvSpPr>
              <a:spLocks/>
            </p:cNvSpPr>
            <p:nvPr/>
          </p:nvSpPr>
          <p:spPr bwMode="auto">
            <a:xfrm>
              <a:off x="5584033" y="2892426"/>
              <a:ext cx="94654" cy="166687"/>
            </a:xfrm>
            <a:custGeom>
              <a:avLst/>
              <a:gdLst>
                <a:gd name="T0" fmla="*/ 2147483646 w 53"/>
                <a:gd name="T1" fmla="*/ 0 h 105"/>
                <a:gd name="T2" fmla="*/ 2147483646 w 53"/>
                <a:gd name="T3" fmla="*/ 0 h 105"/>
                <a:gd name="T4" fmla="*/ 2147483646 w 53"/>
                <a:gd name="T5" fmla="*/ 2147483646 h 105"/>
                <a:gd name="T6" fmla="*/ 2147483646 w 53"/>
                <a:gd name="T7" fmla="*/ 2147483646 h 105"/>
                <a:gd name="T8" fmla="*/ 2147483646 w 53"/>
                <a:gd name="T9" fmla="*/ 2147483646 h 105"/>
                <a:gd name="T10" fmla="*/ 2147483646 w 53"/>
                <a:gd name="T11" fmla="*/ 2147483646 h 105"/>
                <a:gd name="T12" fmla="*/ 2147483646 w 53"/>
                <a:gd name="T13" fmla="*/ 2147483646 h 105"/>
                <a:gd name="T14" fmla="*/ 2147483646 w 53"/>
                <a:gd name="T15" fmla="*/ 2147483646 h 105"/>
                <a:gd name="T16" fmla="*/ 0 w 53"/>
                <a:gd name="T17" fmla="*/ 2147483646 h 105"/>
                <a:gd name="T18" fmla="*/ 2147483646 w 53"/>
                <a:gd name="T19" fmla="*/ 2147483646 h 105"/>
                <a:gd name="T20" fmla="*/ 2147483646 w 53"/>
                <a:gd name="T21" fmla="*/ 2147483646 h 105"/>
                <a:gd name="T22" fmla="*/ 2147483646 w 53"/>
                <a:gd name="T23" fmla="*/ 2147483646 h 105"/>
                <a:gd name="T24" fmla="*/ 2147483646 w 53"/>
                <a:gd name="T25" fmla="*/ 2147483646 h 105"/>
                <a:gd name="T26" fmla="*/ 2147483646 w 53"/>
                <a:gd name="T27" fmla="*/ 2147483646 h 105"/>
                <a:gd name="T28" fmla="*/ 2147483646 w 53"/>
                <a:gd name="T29" fmla="*/ 2147483646 h 105"/>
                <a:gd name="T30" fmla="*/ 2147483646 w 53"/>
                <a:gd name="T31" fmla="*/ 2147483646 h 105"/>
                <a:gd name="T32" fmla="*/ 2147483646 w 53"/>
                <a:gd name="T33" fmla="*/ 2147483646 h 105"/>
                <a:gd name="T34" fmla="*/ 2147483646 w 53"/>
                <a:gd name="T35" fmla="*/ 2147483646 h 105"/>
                <a:gd name="T36" fmla="*/ 2147483646 w 53"/>
                <a:gd name="T37" fmla="*/ 2147483646 h 105"/>
                <a:gd name="T38" fmla="*/ 2147483646 w 53"/>
                <a:gd name="T39" fmla="*/ 2147483646 h 105"/>
                <a:gd name="T40" fmla="*/ 2147483646 w 53"/>
                <a:gd name="T41" fmla="*/ 2147483646 h 105"/>
                <a:gd name="T42" fmla="*/ 2147483646 w 53"/>
                <a:gd name="T43" fmla="*/ 2147483646 h 105"/>
                <a:gd name="T44" fmla="*/ 2147483646 w 53"/>
                <a:gd name="T45" fmla="*/ 2147483646 h 105"/>
                <a:gd name="T46" fmla="*/ 2147483646 w 53"/>
                <a:gd name="T47" fmla="*/ 2147483646 h 105"/>
                <a:gd name="T48" fmla="*/ 2147483646 w 53"/>
                <a:gd name="T49" fmla="*/ 2147483646 h 105"/>
                <a:gd name="T50" fmla="*/ 2147483646 w 53"/>
                <a:gd name="T51" fmla="*/ 2147483646 h 105"/>
                <a:gd name="T52" fmla="*/ 2147483646 w 53"/>
                <a:gd name="T53" fmla="*/ 2147483646 h 105"/>
                <a:gd name="T54" fmla="*/ 2147483646 w 53"/>
                <a:gd name="T55" fmla="*/ 2147483646 h 105"/>
                <a:gd name="T56" fmla="*/ 2147483646 w 53"/>
                <a:gd name="T57" fmla="*/ 2147483646 h 105"/>
                <a:gd name="T58" fmla="*/ 2147483646 w 53"/>
                <a:gd name="T59" fmla="*/ 2147483646 h 105"/>
                <a:gd name="T60" fmla="*/ 2147483646 w 53"/>
                <a:gd name="T61" fmla="*/ 2147483646 h 105"/>
                <a:gd name="T62" fmla="*/ 2147483646 w 53"/>
                <a:gd name="T63" fmla="*/ 0 h 105"/>
                <a:gd name="T64" fmla="*/ 2147483646 w 53"/>
                <a:gd name="T65" fmla="*/ 0 h 1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3"/>
                <a:gd name="T100" fmla="*/ 0 h 105"/>
                <a:gd name="T101" fmla="*/ 53 w 53"/>
                <a:gd name="T102" fmla="*/ 105 h 1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3" h="105">
                  <a:moveTo>
                    <a:pt x="26" y="0"/>
                  </a:moveTo>
                  <a:lnTo>
                    <a:pt x="21" y="0"/>
                  </a:lnTo>
                  <a:lnTo>
                    <a:pt x="16" y="3"/>
                  </a:lnTo>
                  <a:lnTo>
                    <a:pt x="11" y="8"/>
                  </a:lnTo>
                  <a:lnTo>
                    <a:pt x="8" y="15"/>
                  </a:lnTo>
                  <a:lnTo>
                    <a:pt x="5" y="23"/>
                  </a:lnTo>
                  <a:lnTo>
                    <a:pt x="1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1" y="72"/>
                  </a:lnTo>
                  <a:lnTo>
                    <a:pt x="5" y="81"/>
                  </a:lnTo>
                  <a:lnTo>
                    <a:pt x="8" y="88"/>
                  </a:lnTo>
                  <a:lnTo>
                    <a:pt x="11" y="94"/>
                  </a:lnTo>
                  <a:lnTo>
                    <a:pt x="16" y="99"/>
                  </a:lnTo>
                  <a:lnTo>
                    <a:pt x="21" y="103"/>
                  </a:lnTo>
                  <a:lnTo>
                    <a:pt x="26" y="104"/>
                  </a:lnTo>
                  <a:lnTo>
                    <a:pt x="31" y="103"/>
                  </a:lnTo>
                  <a:lnTo>
                    <a:pt x="36" y="99"/>
                  </a:lnTo>
                  <a:lnTo>
                    <a:pt x="40" y="94"/>
                  </a:lnTo>
                  <a:lnTo>
                    <a:pt x="45" y="88"/>
                  </a:lnTo>
                  <a:lnTo>
                    <a:pt x="49" y="81"/>
                  </a:lnTo>
                  <a:lnTo>
                    <a:pt x="50" y="72"/>
                  </a:lnTo>
                  <a:lnTo>
                    <a:pt x="52" y="62"/>
                  </a:lnTo>
                  <a:lnTo>
                    <a:pt x="52" y="52"/>
                  </a:lnTo>
                  <a:lnTo>
                    <a:pt x="52" y="41"/>
                  </a:lnTo>
                  <a:lnTo>
                    <a:pt x="50" y="31"/>
                  </a:lnTo>
                  <a:lnTo>
                    <a:pt x="49" y="23"/>
                  </a:lnTo>
                  <a:lnTo>
                    <a:pt x="45" y="15"/>
                  </a:lnTo>
                  <a:lnTo>
                    <a:pt x="40" y="8"/>
                  </a:lnTo>
                  <a:lnTo>
                    <a:pt x="36" y="3"/>
                  </a:lnTo>
                  <a:lnTo>
                    <a:pt x="31" y="0"/>
                  </a:lnTo>
                  <a:lnTo>
                    <a:pt x="2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91" name="Freeform 46"/>
            <p:cNvSpPr>
              <a:spLocks/>
            </p:cNvSpPr>
            <p:nvPr/>
          </p:nvSpPr>
          <p:spPr bwMode="auto">
            <a:xfrm>
              <a:off x="5584033" y="2892426"/>
              <a:ext cx="94654" cy="166687"/>
            </a:xfrm>
            <a:custGeom>
              <a:avLst/>
              <a:gdLst>
                <a:gd name="T0" fmla="*/ 2147483646 w 53"/>
                <a:gd name="T1" fmla="*/ 0 h 105"/>
                <a:gd name="T2" fmla="*/ 2147483646 w 53"/>
                <a:gd name="T3" fmla="*/ 0 h 105"/>
                <a:gd name="T4" fmla="*/ 2147483646 w 53"/>
                <a:gd name="T5" fmla="*/ 2147483646 h 105"/>
                <a:gd name="T6" fmla="*/ 2147483646 w 53"/>
                <a:gd name="T7" fmla="*/ 2147483646 h 105"/>
                <a:gd name="T8" fmla="*/ 2147483646 w 53"/>
                <a:gd name="T9" fmla="*/ 2147483646 h 105"/>
                <a:gd name="T10" fmla="*/ 2147483646 w 53"/>
                <a:gd name="T11" fmla="*/ 2147483646 h 105"/>
                <a:gd name="T12" fmla="*/ 2147483646 w 53"/>
                <a:gd name="T13" fmla="*/ 2147483646 h 105"/>
                <a:gd name="T14" fmla="*/ 2147483646 w 53"/>
                <a:gd name="T15" fmla="*/ 2147483646 h 105"/>
                <a:gd name="T16" fmla="*/ 0 w 53"/>
                <a:gd name="T17" fmla="*/ 2147483646 h 105"/>
                <a:gd name="T18" fmla="*/ 2147483646 w 53"/>
                <a:gd name="T19" fmla="*/ 2147483646 h 105"/>
                <a:gd name="T20" fmla="*/ 2147483646 w 53"/>
                <a:gd name="T21" fmla="*/ 2147483646 h 105"/>
                <a:gd name="T22" fmla="*/ 2147483646 w 53"/>
                <a:gd name="T23" fmla="*/ 2147483646 h 105"/>
                <a:gd name="T24" fmla="*/ 2147483646 w 53"/>
                <a:gd name="T25" fmla="*/ 2147483646 h 105"/>
                <a:gd name="T26" fmla="*/ 2147483646 w 53"/>
                <a:gd name="T27" fmla="*/ 2147483646 h 105"/>
                <a:gd name="T28" fmla="*/ 2147483646 w 53"/>
                <a:gd name="T29" fmla="*/ 2147483646 h 105"/>
                <a:gd name="T30" fmla="*/ 2147483646 w 53"/>
                <a:gd name="T31" fmla="*/ 2147483646 h 105"/>
                <a:gd name="T32" fmla="*/ 2147483646 w 53"/>
                <a:gd name="T33" fmla="*/ 2147483646 h 105"/>
                <a:gd name="T34" fmla="*/ 2147483646 w 53"/>
                <a:gd name="T35" fmla="*/ 2147483646 h 105"/>
                <a:gd name="T36" fmla="*/ 2147483646 w 53"/>
                <a:gd name="T37" fmla="*/ 2147483646 h 105"/>
                <a:gd name="T38" fmla="*/ 2147483646 w 53"/>
                <a:gd name="T39" fmla="*/ 2147483646 h 105"/>
                <a:gd name="T40" fmla="*/ 2147483646 w 53"/>
                <a:gd name="T41" fmla="*/ 2147483646 h 105"/>
                <a:gd name="T42" fmla="*/ 2147483646 w 53"/>
                <a:gd name="T43" fmla="*/ 2147483646 h 105"/>
                <a:gd name="T44" fmla="*/ 2147483646 w 53"/>
                <a:gd name="T45" fmla="*/ 2147483646 h 105"/>
                <a:gd name="T46" fmla="*/ 2147483646 w 53"/>
                <a:gd name="T47" fmla="*/ 2147483646 h 105"/>
                <a:gd name="T48" fmla="*/ 2147483646 w 53"/>
                <a:gd name="T49" fmla="*/ 2147483646 h 105"/>
                <a:gd name="T50" fmla="*/ 2147483646 w 53"/>
                <a:gd name="T51" fmla="*/ 2147483646 h 105"/>
                <a:gd name="T52" fmla="*/ 2147483646 w 53"/>
                <a:gd name="T53" fmla="*/ 2147483646 h 105"/>
                <a:gd name="T54" fmla="*/ 2147483646 w 53"/>
                <a:gd name="T55" fmla="*/ 2147483646 h 105"/>
                <a:gd name="T56" fmla="*/ 2147483646 w 53"/>
                <a:gd name="T57" fmla="*/ 2147483646 h 105"/>
                <a:gd name="T58" fmla="*/ 2147483646 w 53"/>
                <a:gd name="T59" fmla="*/ 2147483646 h 105"/>
                <a:gd name="T60" fmla="*/ 2147483646 w 53"/>
                <a:gd name="T61" fmla="*/ 2147483646 h 105"/>
                <a:gd name="T62" fmla="*/ 2147483646 w 53"/>
                <a:gd name="T63" fmla="*/ 0 h 105"/>
                <a:gd name="T64" fmla="*/ 2147483646 w 53"/>
                <a:gd name="T65" fmla="*/ 0 h 1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3"/>
                <a:gd name="T100" fmla="*/ 0 h 105"/>
                <a:gd name="T101" fmla="*/ 53 w 53"/>
                <a:gd name="T102" fmla="*/ 105 h 1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3" h="105">
                  <a:moveTo>
                    <a:pt x="26" y="0"/>
                  </a:moveTo>
                  <a:lnTo>
                    <a:pt x="21" y="0"/>
                  </a:lnTo>
                  <a:lnTo>
                    <a:pt x="16" y="3"/>
                  </a:lnTo>
                  <a:lnTo>
                    <a:pt x="11" y="8"/>
                  </a:lnTo>
                  <a:lnTo>
                    <a:pt x="8" y="15"/>
                  </a:lnTo>
                  <a:lnTo>
                    <a:pt x="5" y="23"/>
                  </a:lnTo>
                  <a:lnTo>
                    <a:pt x="1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1" y="72"/>
                  </a:lnTo>
                  <a:lnTo>
                    <a:pt x="5" y="81"/>
                  </a:lnTo>
                  <a:lnTo>
                    <a:pt x="8" y="88"/>
                  </a:lnTo>
                  <a:lnTo>
                    <a:pt x="11" y="94"/>
                  </a:lnTo>
                  <a:lnTo>
                    <a:pt x="16" y="99"/>
                  </a:lnTo>
                  <a:lnTo>
                    <a:pt x="21" y="103"/>
                  </a:lnTo>
                  <a:lnTo>
                    <a:pt x="26" y="104"/>
                  </a:lnTo>
                  <a:lnTo>
                    <a:pt x="31" y="103"/>
                  </a:lnTo>
                  <a:lnTo>
                    <a:pt x="36" y="99"/>
                  </a:lnTo>
                  <a:lnTo>
                    <a:pt x="40" y="94"/>
                  </a:lnTo>
                  <a:lnTo>
                    <a:pt x="45" y="88"/>
                  </a:lnTo>
                  <a:lnTo>
                    <a:pt x="49" y="81"/>
                  </a:lnTo>
                  <a:lnTo>
                    <a:pt x="50" y="72"/>
                  </a:lnTo>
                  <a:lnTo>
                    <a:pt x="52" y="62"/>
                  </a:lnTo>
                  <a:lnTo>
                    <a:pt x="52" y="52"/>
                  </a:lnTo>
                  <a:lnTo>
                    <a:pt x="52" y="41"/>
                  </a:lnTo>
                  <a:lnTo>
                    <a:pt x="50" y="31"/>
                  </a:lnTo>
                  <a:lnTo>
                    <a:pt x="49" y="23"/>
                  </a:lnTo>
                  <a:lnTo>
                    <a:pt x="45" y="15"/>
                  </a:lnTo>
                  <a:lnTo>
                    <a:pt x="40" y="8"/>
                  </a:lnTo>
                  <a:lnTo>
                    <a:pt x="36" y="3"/>
                  </a:lnTo>
                  <a:lnTo>
                    <a:pt x="31" y="0"/>
                  </a:lnTo>
                  <a:lnTo>
                    <a:pt x="2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92" name="Freeform 47"/>
            <p:cNvSpPr>
              <a:spLocks/>
            </p:cNvSpPr>
            <p:nvPr/>
          </p:nvSpPr>
          <p:spPr bwMode="auto">
            <a:xfrm>
              <a:off x="6030517" y="3201987"/>
              <a:ext cx="123229" cy="215900"/>
            </a:xfrm>
            <a:custGeom>
              <a:avLst/>
              <a:gdLst>
                <a:gd name="T0" fmla="*/ 2147483646 w 69"/>
                <a:gd name="T1" fmla="*/ 0 h 136"/>
                <a:gd name="T2" fmla="*/ 2147483646 w 69"/>
                <a:gd name="T3" fmla="*/ 2147483646 h 136"/>
                <a:gd name="T4" fmla="*/ 2147483646 w 69"/>
                <a:gd name="T5" fmla="*/ 2147483646 h 136"/>
                <a:gd name="T6" fmla="*/ 2147483646 w 69"/>
                <a:gd name="T7" fmla="*/ 2147483646 h 136"/>
                <a:gd name="T8" fmla="*/ 2147483646 w 69"/>
                <a:gd name="T9" fmla="*/ 2147483646 h 136"/>
                <a:gd name="T10" fmla="*/ 2147483646 w 69"/>
                <a:gd name="T11" fmla="*/ 2147483646 h 136"/>
                <a:gd name="T12" fmla="*/ 2147483646 w 69"/>
                <a:gd name="T13" fmla="*/ 2147483646 h 136"/>
                <a:gd name="T14" fmla="*/ 0 w 69"/>
                <a:gd name="T15" fmla="*/ 2147483646 h 136"/>
                <a:gd name="T16" fmla="*/ 0 w 69"/>
                <a:gd name="T17" fmla="*/ 2147483646 h 136"/>
                <a:gd name="T18" fmla="*/ 0 w 69"/>
                <a:gd name="T19" fmla="*/ 2147483646 h 136"/>
                <a:gd name="T20" fmla="*/ 2147483646 w 69"/>
                <a:gd name="T21" fmla="*/ 2147483646 h 136"/>
                <a:gd name="T22" fmla="*/ 2147483646 w 69"/>
                <a:gd name="T23" fmla="*/ 2147483646 h 136"/>
                <a:gd name="T24" fmla="*/ 2147483646 w 69"/>
                <a:gd name="T25" fmla="*/ 2147483646 h 136"/>
                <a:gd name="T26" fmla="*/ 2147483646 w 69"/>
                <a:gd name="T27" fmla="*/ 2147483646 h 136"/>
                <a:gd name="T28" fmla="*/ 2147483646 w 69"/>
                <a:gd name="T29" fmla="*/ 2147483646 h 136"/>
                <a:gd name="T30" fmla="*/ 2147483646 w 69"/>
                <a:gd name="T31" fmla="*/ 2147483646 h 136"/>
                <a:gd name="T32" fmla="*/ 2147483646 w 69"/>
                <a:gd name="T33" fmla="*/ 2147483646 h 136"/>
                <a:gd name="T34" fmla="*/ 2147483646 w 69"/>
                <a:gd name="T35" fmla="*/ 2147483646 h 136"/>
                <a:gd name="T36" fmla="*/ 2147483646 w 69"/>
                <a:gd name="T37" fmla="*/ 2147483646 h 136"/>
                <a:gd name="T38" fmla="*/ 2147483646 w 69"/>
                <a:gd name="T39" fmla="*/ 2147483646 h 136"/>
                <a:gd name="T40" fmla="*/ 2147483646 w 69"/>
                <a:gd name="T41" fmla="*/ 2147483646 h 136"/>
                <a:gd name="T42" fmla="*/ 2147483646 w 69"/>
                <a:gd name="T43" fmla="*/ 2147483646 h 136"/>
                <a:gd name="T44" fmla="*/ 2147483646 w 69"/>
                <a:gd name="T45" fmla="*/ 2147483646 h 136"/>
                <a:gd name="T46" fmla="*/ 2147483646 w 69"/>
                <a:gd name="T47" fmla="*/ 2147483646 h 136"/>
                <a:gd name="T48" fmla="*/ 2147483646 w 69"/>
                <a:gd name="T49" fmla="*/ 2147483646 h 136"/>
                <a:gd name="T50" fmla="*/ 2147483646 w 69"/>
                <a:gd name="T51" fmla="*/ 2147483646 h 136"/>
                <a:gd name="T52" fmla="*/ 2147483646 w 69"/>
                <a:gd name="T53" fmla="*/ 2147483646 h 136"/>
                <a:gd name="T54" fmla="*/ 2147483646 w 69"/>
                <a:gd name="T55" fmla="*/ 2147483646 h 136"/>
                <a:gd name="T56" fmla="*/ 2147483646 w 69"/>
                <a:gd name="T57" fmla="*/ 2147483646 h 136"/>
                <a:gd name="T58" fmla="*/ 2147483646 w 69"/>
                <a:gd name="T59" fmla="*/ 2147483646 h 136"/>
                <a:gd name="T60" fmla="*/ 2147483646 w 69"/>
                <a:gd name="T61" fmla="*/ 2147483646 h 136"/>
                <a:gd name="T62" fmla="*/ 2147483646 w 69"/>
                <a:gd name="T63" fmla="*/ 2147483646 h 136"/>
                <a:gd name="T64" fmla="*/ 2147483646 w 69"/>
                <a:gd name="T65" fmla="*/ 0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"/>
                <a:gd name="T100" fmla="*/ 0 h 136"/>
                <a:gd name="T101" fmla="*/ 69 w 69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" h="136">
                  <a:moveTo>
                    <a:pt x="34" y="0"/>
                  </a:moveTo>
                  <a:lnTo>
                    <a:pt x="26" y="2"/>
                  </a:lnTo>
                  <a:lnTo>
                    <a:pt x="20" y="5"/>
                  </a:lnTo>
                  <a:lnTo>
                    <a:pt x="15" y="12"/>
                  </a:lnTo>
                  <a:lnTo>
                    <a:pt x="10" y="20"/>
                  </a:lnTo>
                  <a:lnTo>
                    <a:pt x="5" y="29"/>
                  </a:lnTo>
                  <a:lnTo>
                    <a:pt x="2" y="41"/>
                  </a:lnTo>
                  <a:lnTo>
                    <a:pt x="0" y="54"/>
                  </a:lnTo>
                  <a:lnTo>
                    <a:pt x="0" y="68"/>
                  </a:lnTo>
                  <a:lnTo>
                    <a:pt x="0" y="81"/>
                  </a:lnTo>
                  <a:lnTo>
                    <a:pt x="2" y="94"/>
                  </a:lnTo>
                  <a:lnTo>
                    <a:pt x="5" y="106"/>
                  </a:lnTo>
                  <a:lnTo>
                    <a:pt x="10" y="116"/>
                  </a:lnTo>
                  <a:lnTo>
                    <a:pt x="15" y="124"/>
                  </a:lnTo>
                  <a:lnTo>
                    <a:pt x="20" y="130"/>
                  </a:lnTo>
                  <a:lnTo>
                    <a:pt x="26" y="133"/>
                  </a:lnTo>
                  <a:lnTo>
                    <a:pt x="34" y="135"/>
                  </a:lnTo>
                  <a:lnTo>
                    <a:pt x="41" y="133"/>
                  </a:lnTo>
                  <a:lnTo>
                    <a:pt x="47" y="130"/>
                  </a:lnTo>
                  <a:lnTo>
                    <a:pt x="52" y="124"/>
                  </a:lnTo>
                  <a:lnTo>
                    <a:pt x="57" y="116"/>
                  </a:lnTo>
                  <a:lnTo>
                    <a:pt x="62" y="106"/>
                  </a:lnTo>
                  <a:lnTo>
                    <a:pt x="65" y="94"/>
                  </a:lnTo>
                  <a:lnTo>
                    <a:pt x="67" y="81"/>
                  </a:lnTo>
                  <a:lnTo>
                    <a:pt x="68" y="68"/>
                  </a:lnTo>
                  <a:lnTo>
                    <a:pt x="67" y="54"/>
                  </a:lnTo>
                  <a:lnTo>
                    <a:pt x="65" y="41"/>
                  </a:lnTo>
                  <a:lnTo>
                    <a:pt x="62" y="29"/>
                  </a:lnTo>
                  <a:lnTo>
                    <a:pt x="57" y="20"/>
                  </a:lnTo>
                  <a:lnTo>
                    <a:pt x="52" y="12"/>
                  </a:lnTo>
                  <a:lnTo>
                    <a:pt x="47" y="5"/>
                  </a:lnTo>
                  <a:lnTo>
                    <a:pt x="41" y="2"/>
                  </a:lnTo>
                  <a:lnTo>
                    <a:pt x="34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93" name="Freeform 48"/>
            <p:cNvSpPr>
              <a:spLocks/>
            </p:cNvSpPr>
            <p:nvPr/>
          </p:nvSpPr>
          <p:spPr bwMode="auto">
            <a:xfrm>
              <a:off x="6030517" y="3201987"/>
              <a:ext cx="123229" cy="215900"/>
            </a:xfrm>
            <a:custGeom>
              <a:avLst/>
              <a:gdLst>
                <a:gd name="T0" fmla="*/ 2147483646 w 69"/>
                <a:gd name="T1" fmla="*/ 0 h 136"/>
                <a:gd name="T2" fmla="*/ 2147483646 w 69"/>
                <a:gd name="T3" fmla="*/ 2147483646 h 136"/>
                <a:gd name="T4" fmla="*/ 2147483646 w 69"/>
                <a:gd name="T5" fmla="*/ 2147483646 h 136"/>
                <a:gd name="T6" fmla="*/ 2147483646 w 69"/>
                <a:gd name="T7" fmla="*/ 2147483646 h 136"/>
                <a:gd name="T8" fmla="*/ 2147483646 w 69"/>
                <a:gd name="T9" fmla="*/ 2147483646 h 136"/>
                <a:gd name="T10" fmla="*/ 2147483646 w 69"/>
                <a:gd name="T11" fmla="*/ 2147483646 h 136"/>
                <a:gd name="T12" fmla="*/ 2147483646 w 69"/>
                <a:gd name="T13" fmla="*/ 2147483646 h 136"/>
                <a:gd name="T14" fmla="*/ 0 w 69"/>
                <a:gd name="T15" fmla="*/ 2147483646 h 136"/>
                <a:gd name="T16" fmla="*/ 0 w 69"/>
                <a:gd name="T17" fmla="*/ 2147483646 h 136"/>
                <a:gd name="T18" fmla="*/ 0 w 69"/>
                <a:gd name="T19" fmla="*/ 2147483646 h 136"/>
                <a:gd name="T20" fmla="*/ 2147483646 w 69"/>
                <a:gd name="T21" fmla="*/ 2147483646 h 136"/>
                <a:gd name="T22" fmla="*/ 2147483646 w 69"/>
                <a:gd name="T23" fmla="*/ 2147483646 h 136"/>
                <a:gd name="T24" fmla="*/ 2147483646 w 69"/>
                <a:gd name="T25" fmla="*/ 2147483646 h 136"/>
                <a:gd name="T26" fmla="*/ 2147483646 w 69"/>
                <a:gd name="T27" fmla="*/ 2147483646 h 136"/>
                <a:gd name="T28" fmla="*/ 2147483646 w 69"/>
                <a:gd name="T29" fmla="*/ 2147483646 h 136"/>
                <a:gd name="T30" fmla="*/ 2147483646 w 69"/>
                <a:gd name="T31" fmla="*/ 2147483646 h 136"/>
                <a:gd name="T32" fmla="*/ 2147483646 w 69"/>
                <a:gd name="T33" fmla="*/ 2147483646 h 136"/>
                <a:gd name="T34" fmla="*/ 2147483646 w 69"/>
                <a:gd name="T35" fmla="*/ 2147483646 h 136"/>
                <a:gd name="T36" fmla="*/ 2147483646 w 69"/>
                <a:gd name="T37" fmla="*/ 2147483646 h 136"/>
                <a:gd name="T38" fmla="*/ 2147483646 w 69"/>
                <a:gd name="T39" fmla="*/ 2147483646 h 136"/>
                <a:gd name="T40" fmla="*/ 2147483646 w 69"/>
                <a:gd name="T41" fmla="*/ 2147483646 h 136"/>
                <a:gd name="T42" fmla="*/ 2147483646 w 69"/>
                <a:gd name="T43" fmla="*/ 2147483646 h 136"/>
                <a:gd name="T44" fmla="*/ 2147483646 w 69"/>
                <a:gd name="T45" fmla="*/ 2147483646 h 136"/>
                <a:gd name="T46" fmla="*/ 2147483646 w 69"/>
                <a:gd name="T47" fmla="*/ 2147483646 h 136"/>
                <a:gd name="T48" fmla="*/ 2147483646 w 69"/>
                <a:gd name="T49" fmla="*/ 2147483646 h 136"/>
                <a:gd name="T50" fmla="*/ 2147483646 w 69"/>
                <a:gd name="T51" fmla="*/ 2147483646 h 136"/>
                <a:gd name="T52" fmla="*/ 2147483646 w 69"/>
                <a:gd name="T53" fmla="*/ 2147483646 h 136"/>
                <a:gd name="T54" fmla="*/ 2147483646 w 69"/>
                <a:gd name="T55" fmla="*/ 2147483646 h 136"/>
                <a:gd name="T56" fmla="*/ 2147483646 w 69"/>
                <a:gd name="T57" fmla="*/ 2147483646 h 136"/>
                <a:gd name="T58" fmla="*/ 2147483646 w 69"/>
                <a:gd name="T59" fmla="*/ 2147483646 h 136"/>
                <a:gd name="T60" fmla="*/ 2147483646 w 69"/>
                <a:gd name="T61" fmla="*/ 2147483646 h 136"/>
                <a:gd name="T62" fmla="*/ 2147483646 w 69"/>
                <a:gd name="T63" fmla="*/ 2147483646 h 136"/>
                <a:gd name="T64" fmla="*/ 2147483646 w 69"/>
                <a:gd name="T65" fmla="*/ 0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"/>
                <a:gd name="T100" fmla="*/ 0 h 136"/>
                <a:gd name="T101" fmla="*/ 69 w 69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" h="136">
                  <a:moveTo>
                    <a:pt x="34" y="0"/>
                  </a:moveTo>
                  <a:lnTo>
                    <a:pt x="26" y="2"/>
                  </a:lnTo>
                  <a:lnTo>
                    <a:pt x="20" y="5"/>
                  </a:lnTo>
                  <a:lnTo>
                    <a:pt x="15" y="12"/>
                  </a:lnTo>
                  <a:lnTo>
                    <a:pt x="10" y="20"/>
                  </a:lnTo>
                  <a:lnTo>
                    <a:pt x="5" y="29"/>
                  </a:lnTo>
                  <a:lnTo>
                    <a:pt x="2" y="41"/>
                  </a:lnTo>
                  <a:lnTo>
                    <a:pt x="0" y="54"/>
                  </a:lnTo>
                  <a:lnTo>
                    <a:pt x="0" y="68"/>
                  </a:lnTo>
                  <a:lnTo>
                    <a:pt x="0" y="81"/>
                  </a:lnTo>
                  <a:lnTo>
                    <a:pt x="2" y="94"/>
                  </a:lnTo>
                  <a:lnTo>
                    <a:pt x="5" y="106"/>
                  </a:lnTo>
                  <a:lnTo>
                    <a:pt x="10" y="116"/>
                  </a:lnTo>
                  <a:lnTo>
                    <a:pt x="15" y="124"/>
                  </a:lnTo>
                  <a:lnTo>
                    <a:pt x="20" y="130"/>
                  </a:lnTo>
                  <a:lnTo>
                    <a:pt x="26" y="133"/>
                  </a:lnTo>
                  <a:lnTo>
                    <a:pt x="34" y="135"/>
                  </a:lnTo>
                  <a:lnTo>
                    <a:pt x="41" y="133"/>
                  </a:lnTo>
                  <a:lnTo>
                    <a:pt x="47" y="130"/>
                  </a:lnTo>
                  <a:lnTo>
                    <a:pt x="52" y="124"/>
                  </a:lnTo>
                  <a:lnTo>
                    <a:pt x="57" y="116"/>
                  </a:lnTo>
                  <a:lnTo>
                    <a:pt x="62" y="106"/>
                  </a:lnTo>
                  <a:lnTo>
                    <a:pt x="65" y="94"/>
                  </a:lnTo>
                  <a:lnTo>
                    <a:pt x="67" y="81"/>
                  </a:lnTo>
                  <a:lnTo>
                    <a:pt x="68" y="68"/>
                  </a:lnTo>
                  <a:lnTo>
                    <a:pt x="67" y="54"/>
                  </a:lnTo>
                  <a:lnTo>
                    <a:pt x="65" y="41"/>
                  </a:lnTo>
                  <a:lnTo>
                    <a:pt x="62" y="29"/>
                  </a:lnTo>
                  <a:lnTo>
                    <a:pt x="57" y="20"/>
                  </a:lnTo>
                  <a:lnTo>
                    <a:pt x="52" y="12"/>
                  </a:lnTo>
                  <a:lnTo>
                    <a:pt x="47" y="5"/>
                  </a:lnTo>
                  <a:lnTo>
                    <a:pt x="41" y="2"/>
                  </a:lnTo>
                  <a:lnTo>
                    <a:pt x="34" y="0"/>
                  </a:lnTo>
                </a:path>
              </a:pathLst>
            </a:custGeom>
            <a:solidFill>
              <a:srgbClr val="176FF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1494" name="Freeform 49"/>
            <p:cNvSpPr>
              <a:spLocks/>
            </p:cNvSpPr>
            <p:nvPr/>
          </p:nvSpPr>
          <p:spPr bwMode="auto">
            <a:xfrm>
              <a:off x="5609036" y="3535363"/>
              <a:ext cx="116085" cy="200025"/>
            </a:xfrm>
            <a:custGeom>
              <a:avLst/>
              <a:gdLst>
                <a:gd name="T0" fmla="*/ 2147483646 w 65"/>
                <a:gd name="T1" fmla="*/ 0 h 126"/>
                <a:gd name="T2" fmla="*/ 2147483646 w 65"/>
                <a:gd name="T3" fmla="*/ 0 h 126"/>
                <a:gd name="T4" fmla="*/ 2147483646 w 65"/>
                <a:gd name="T5" fmla="*/ 2147483646 h 126"/>
                <a:gd name="T6" fmla="*/ 2147483646 w 65"/>
                <a:gd name="T7" fmla="*/ 2147483646 h 126"/>
                <a:gd name="T8" fmla="*/ 2147483646 w 65"/>
                <a:gd name="T9" fmla="*/ 2147483646 h 126"/>
                <a:gd name="T10" fmla="*/ 2147483646 w 65"/>
                <a:gd name="T11" fmla="*/ 2147483646 h 126"/>
                <a:gd name="T12" fmla="*/ 2147483646 w 65"/>
                <a:gd name="T13" fmla="*/ 2147483646 h 126"/>
                <a:gd name="T14" fmla="*/ 0 w 65"/>
                <a:gd name="T15" fmla="*/ 2147483646 h 126"/>
                <a:gd name="T16" fmla="*/ 0 w 65"/>
                <a:gd name="T17" fmla="*/ 2147483646 h 126"/>
                <a:gd name="T18" fmla="*/ 0 w 65"/>
                <a:gd name="T19" fmla="*/ 2147483646 h 126"/>
                <a:gd name="T20" fmla="*/ 2147483646 w 65"/>
                <a:gd name="T21" fmla="*/ 2147483646 h 126"/>
                <a:gd name="T22" fmla="*/ 2147483646 w 65"/>
                <a:gd name="T23" fmla="*/ 2147483646 h 126"/>
                <a:gd name="T24" fmla="*/ 2147483646 w 65"/>
                <a:gd name="T25" fmla="*/ 2147483646 h 126"/>
                <a:gd name="T26" fmla="*/ 2147483646 w 65"/>
                <a:gd name="T27" fmla="*/ 2147483646 h 126"/>
                <a:gd name="T28" fmla="*/ 2147483646 w 65"/>
                <a:gd name="T29" fmla="*/ 2147483646 h 126"/>
                <a:gd name="T30" fmla="*/ 2147483646 w 65"/>
                <a:gd name="T31" fmla="*/ 2147483646 h 126"/>
                <a:gd name="T32" fmla="*/ 2147483646 w 65"/>
                <a:gd name="T33" fmla="*/ 2147483646 h 126"/>
                <a:gd name="T34" fmla="*/ 2147483646 w 65"/>
                <a:gd name="T35" fmla="*/ 2147483646 h 126"/>
                <a:gd name="T36" fmla="*/ 2147483646 w 65"/>
                <a:gd name="T37" fmla="*/ 2147483646 h 126"/>
                <a:gd name="T38" fmla="*/ 2147483646 w 65"/>
                <a:gd name="T39" fmla="*/ 2147483646 h 126"/>
                <a:gd name="T40" fmla="*/ 2147483646 w 65"/>
                <a:gd name="T41" fmla="*/ 2147483646 h 126"/>
                <a:gd name="T42" fmla="*/ 2147483646 w 65"/>
                <a:gd name="T43" fmla="*/ 2147483646 h 126"/>
                <a:gd name="T44" fmla="*/ 2147483646 w 65"/>
                <a:gd name="T45" fmla="*/ 2147483646 h 126"/>
                <a:gd name="T46" fmla="*/ 2147483646 w 65"/>
                <a:gd name="T47" fmla="*/ 2147483646 h 126"/>
                <a:gd name="T48" fmla="*/ 2147483646 w 65"/>
                <a:gd name="T49" fmla="*/ 2147483646 h 126"/>
                <a:gd name="T50" fmla="*/ 2147483646 w 65"/>
                <a:gd name="T51" fmla="*/ 2147483646 h 126"/>
                <a:gd name="T52" fmla="*/ 2147483646 w 65"/>
                <a:gd name="T53" fmla="*/ 2147483646 h 126"/>
                <a:gd name="T54" fmla="*/ 2147483646 w 65"/>
                <a:gd name="T55" fmla="*/ 2147483646 h 126"/>
                <a:gd name="T56" fmla="*/ 2147483646 w 65"/>
                <a:gd name="T57" fmla="*/ 2147483646 h 126"/>
                <a:gd name="T58" fmla="*/ 2147483646 w 65"/>
                <a:gd name="T59" fmla="*/ 2147483646 h 126"/>
                <a:gd name="T60" fmla="*/ 2147483646 w 65"/>
                <a:gd name="T61" fmla="*/ 2147483646 h 126"/>
                <a:gd name="T62" fmla="*/ 2147483646 w 65"/>
                <a:gd name="T63" fmla="*/ 0 h 126"/>
                <a:gd name="T64" fmla="*/ 2147483646 w 65"/>
                <a:gd name="T65" fmla="*/ 0 h 1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126"/>
                <a:gd name="T101" fmla="*/ 65 w 65"/>
                <a:gd name="T102" fmla="*/ 126 h 1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126">
                  <a:moveTo>
                    <a:pt x="31" y="0"/>
                  </a:moveTo>
                  <a:lnTo>
                    <a:pt x="25" y="0"/>
                  </a:lnTo>
                  <a:lnTo>
                    <a:pt x="18" y="5"/>
                  </a:lnTo>
                  <a:lnTo>
                    <a:pt x="13" y="10"/>
                  </a:lnTo>
                  <a:lnTo>
                    <a:pt x="9" y="18"/>
                  </a:lnTo>
                  <a:lnTo>
                    <a:pt x="5" y="27"/>
                  </a:lnTo>
                  <a:lnTo>
                    <a:pt x="2" y="37"/>
                  </a:lnTo>
                  <a:lnTo>
                    <a:pt x="0" y="50"/>
                  </a:lnTo>
                  <a:lnTo>
                    <a:pt x="0" y="63"/>
                  </a:lnTo>
                  <a:lnTo>
                    <a:pt x="0" y="75"/>
                  </a:lnTo>
                  <a:lnTo>
                    <a:pt x="2" y="88"/>
                  </a:lnTo>
                  <a:lnTo>
                    <a:pt x="5" y="97"/>
                  </a:lnTo>
                  <a:lnTo>
                    <a:pt x="9" y="107"/>
                  </a:lnTo>
                  <a:lnTo>
                    <a:pt x="13" y="115"/>
                  </a:lnTo>
                  <a:lnTo>
                    <a:pt x="18" y="120"/>
                  </a:lnTo>
                  <a:lnTo>
                    <a:pt x="25" y="125"/>
                  </a:lnTo>
                  <a:lnTo>
                    <a:pt x="31" y="125"/>
                  </a:lnTo>
                  <a:lnTo>
                    <a:pt x="38" y="125"/>
                  </a:lnTo>
                  <a:lnTo>
                    <a:pt x="44" y="120"/>
                  </a:lnTo>
                  <a:lnTo>
                    <a:pt x="49" y="115"/>
                  </a:lnTo>
                  <a:lnTo>
                    <a:pt x="54" y="107"/>
                  </a:lnTo>
                  <a:lnTo>
                    <a:pt x="57" y="97"/>
                  </a:lnTo>
                  <a:lnTo>
                    <a:pt x="61" y="88"/>
                  </a:lnTo>
                  <a:lnTo>
                    <a:pt x="62" y="75"/>
                  </a:lnTo>
                  <a:lnTo>
                    <a:pt x="64" y="63"/>
                  </a:lnTo>
                  <a:lnTo>
                    <a:pt x="62" y="50"/>
                  </a:lnTo>
                  <a:lnTo>
                    <a:pt x="61" y="37"/>
                  </a:lnTo>
                  <a:lnTo>
                    <a:pt x="57" y="27"/>
                  </a:lnTo>
                  <a:lnTo>
                    <a:pt x="54" y="18"/>
                  </a:lnTo>
                  <a:lnTo>
                    <a:pt x="49" y="10"/>
                  </a:lnTo>
                  <a:lnTo>
                    <a:pt x="44" y="5"/>
                  </a:lnTo>
                  <a:lnTo>
                    <a:pt x="38" y="0"/>
                  </a:lnTo>
                  <a:lnTo>
                    <a:pt x="3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95" name="Freeform 50"/>
            <p:cNvSpPr>
              <a:spLocks/>
            </p:cNvSpPr>
            <p:nvPr/>
          </p:nvSpPr>
          <p:spPr bwMode="auto">
            <a:xfrm>
              <a:off x="5609036" y="3535363"/>
              <a:ext cx="116085" cy="200025"/>
            </a:xfrm>
            <a:custGeom>
              <a:avLst/>
              <a:gdLst>
                <a:gd name="T0" fmla="*/ 2147483646 w 65"/>
                <a:gd name="T1" fmla="*/ 0 h 126"/>
                <a:gd name="T2" fmla="*/ 2147483646 w 65"/>
                <a:gd name="T3" fmla="*/ 0 h 126"/>
                <a:gd name="T4" fmla="*/ 2147483646 w 65"/>
                <a:gd name="T5" fmla="*/ 2147483646 h 126"/>
                <a:gd name="T6" fmla="*/ 2147483646 w 65"/>
                <a:gd name="T7" fmla="*/ 2147483646 h 126"/>
                <a:gd name="T8" fmla="*/ 2147483646 w 65"/>
                <a:gd name="T9" fmla="*/ 2147483646 h 126"/>
                <a:gd name="T10" fmla="*/ 2147483646 w 65"/>
                <a:gd name="T11" fmla="*/ 2147483646 h 126"/>
                <a:gd name="T12" fmla="*/ 2147483646 w 65"/>
                <a:gd name="T13" fmla="*/ 2147483646 h 126"/>
                <a:gd name="T14" fmla="*/ 0 w 65"/>
                <a:gd name="T15" fmla="*/ 2147483646 h 126"/>
                <a:gd name="T16" fmla="*/ 0 w 65"/>
                <a:gd name="T17" fmla="*/ 2147483646 h 126"/>
                <a:gd name="T18" fmla="*/ 0 w 65"/>
                <a:gd name="T19" fmla="*/ 2147483646 h 126"/>
                <a:gd name="T20" fmla="*/ 2147483646 w 65"/>
                <a:gd name="T21" fmla="*/ 2147483646 h 126"/>
                <a:gd name="T22" fmla="*/ 2147483646 w 65"/>
                <a:gd name="T23" fmla="*/ 2147483646 h 126"/>
                <a:gd name="T24" fmla="*/ 2147483646 w 65"/>
                <a:gd name="T25" fmla="*/ 2147483646 h 126"/>
                <a:gd name="T26" fmla="*/ 2147483646 w 65"/>
                <a:gd name="T27" fmla="*/ 2147483646 h 126"/>
                <a:gd name="T28" fmla="*/ 2147483646 w 65"/>
                <a:gd name="T29" fmla="*/ 2147483646 h 126"/>
                <a:gd name="T30" fmla="*/ 2147483646 w 65"/>
                <a:gd name="T31" fmla="*/ 2147483646 h 126"/>
                <a:gd name="T32" fmla="*/ 2147483646 w 65"/>
                <a:gd name="T33" fmla="*/ 2147483646 h 126"/>
                <a:gd name="T34" fmla="*/ 2147483646 w 65"/>
                <a:gd name="T35" fmla="*/ 2147483646 h 126"/>
                <a:gd name="T36" fmla="*/ 2147483646 w 65"/>
                <a:gd name="T37" fmla="*/ 2147483646 h 126"/>
                <a:gd name="T38" fmla="*/ 2147483646 w 65"/>
                <a:gd name="T39" fmla="*/ 2147483646 h 126"/>
                <a:gd name="T40" fmla="*/ 2147483646 w 65"/>
                <a:gd name="T41" fmla="*/ 2147483646 h 126"/>
                <a:gd name="T42" fmla="*/ 2147483646 w 65"/>
                <a:gd name="T43" fmla="*/ 2147483646 h 126"/>
                <a:gd name="T44" fmla="*/ 2147483646 w 65"/>
                <a:gd name="T45" fmla="*/ 2147483646 h 126"/>
                <a:gd name="T46" fmla="*/ 2147483646 w 65"/>
                <a:gd name="T47" fmla="*/ 2147483646 h 126"/>
                <a:gd name="T48" fmla="*/ 2147483646 w 65"/>
                <a:gd name="T49" fmla="*/ 2147483646 h 126"/>
                <a:gd name="T50" fmla="*/ 2147483646 w 65"/>
                <a:gd name="T51" fmla="*/ 2147483646 h 126"/>
                <a:gd name="T52" fmla="*/ 2147483646 w 65"/>
                <a:gd name="T53" fmla="*/ 2147483646 h 126"/>
                <a:gd name="T54" fmla="*/ 2147483646 w 65"/>
                <a:gd name="T55" fmla="*/ 2147483646 h 126"/>
                <a:gd name="T56" fmla="*/ 2147483646 w 65"/>
                <a:gd name="T57" fmla="*/ 2147483646 h 126"/>
                <a:gd name="T58" fmla="*/ 2147483646 w 65"/>
                <a:gd name="T59" fmla="*/ 2147483646 h 126"/>
                <a:gd name="T60" fmla="*/ 2147483646 w 65"/>
                <a:gd name="T61" fmla="*/ 2147483646 h 126"/>
                <a:gd name="T62" fmla="*/ 2147483646 w 65"/>
                <a:gd name="T63" fmla="*/ 0 h 126"/>
                <a:gd name="T64" fmla="*/ 2147483646 w 65"/>
                <a:gd name="T65" fmla="*/ 0 h 1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126"/>
                <a:gd name="T101" fmla="*/ 65 w 65"/>
                <a:gd name="T102" fmla="*/ 126 h 1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126">
                  <a:moveTo>
                    <a:pt x="31" y="0"/>
                  </a:moveTo>
                  <a:lnTo>
                    <a:pt x="25" y="0"/>
                  </a:lnTo>
                  <a:lnTo>
                    <a:pt x="18" y="5"/>
                  </a:lnTo>
                  <a:lnTo>
                    <a:pt x="13" y="10"/>
                  </a:lnTo>
                  <a:lnTo>
                    <a:pt x="9" y="18"/>
                  </a:lnTo>
                  <a:lnTo>
                    <a:pt x="5" y="27"/>
                  </a:lnTo>
                  <a:lnTo>
                    <a:pt x="2" y="37"/>
                  </a:lnTo>
                  <a:lnTo>
                    <a:pt x="0" y="50"/>
                  </a:lnTo>
                  <a:lnTo>
                    <a:pt x="0" y="63"/>
                  </a:lnTo>
                  <a:lnTo>
                    <a:pt x="0" y="75"/>
                  </a:lnTo>
                  <a:lnTo>
                    <a:pt x="2" y="88"/>
                  </a:lnTo>
                  <a:lnTo>
                    <a:pt x="5" y="97"/>
                  </a:lnTo>
                  <a:lnTo>
                    <a:pt x="9" y="107"/>
                  </a:lnTo>
                  <a:lnTo>
                    <a:pt x="13" y="115"/>
                  </a:lnTo>
                  <a:lnTo>
                    <a:pt x="18" y="120"/>
                  </a:lnTo>
                  <a:lnTo>
                    <a:pt x="25" y="125"/>
                  </a:lnTo>
                  <a:lnTo>
                    <a:pt x="31" y="125"/>
                  </a:lnTo>
                  <a:lnTo>
                    <a:pt x="38" y="125"/>
                  </a:lnTo>
                  <a:lnTo>
                    <a:pt x="44" y="120"/>
                  </a:lnTo>
                  <a:lnTo>
                    <a:pt x="49" y="115"/>
                  </a:lnTo>
                  <a:lnTo>
                    <a:pt x="54" y="107"/>
                  </a:lnTo>
                  <a:lnTo>
                    <a:pt x="57" y="97"/>
                  </a:lnTo>
                  <a:lnTo>
                    <a:pt x="61" y="88"/>
                  </a:lnTo>
                  <a:lnTo>
                    <a:pt x="62" y="75"/>
                  </a:lnTo>
                  <a:lnTo>
                    <a:pt x="64" y="63"/>
                  </a:lnTo>
                  <a:lnTo>
                    <a:pt x="62" y="50"/>
                  </a:lnTo>
                  <a:lnTo>
                    <a:pt x="61" y="37"/>
                  </a:lnTo>
                  <a:lnTo>
                    <a:pt x="57" y="27"/>
                  </a:lnTo>
                  <a:lnTo>
                    <a:pt x="54" y="18"/>
                  </a:lnTo>
                  <a:lnTo>
                    <a:pt x="49" y="10"/>
                  </a:lnTo>
                  <a:lnTo>
                    <a:pt x="44" y="5"/>
                  </a:lnTo>
                  <a:lnTo>
                    <a:pt x="38" y="0"/>
                  </a:lnTo>
                  <a:lnTo>
                    <a:pt x="31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96" name="Freeform 51"/>
            <p:cNvSpPr>
              <a:spLocks/>
            </p:cNvSpPr>
            <p:nvPr/>
          </p:nvSpPr>
          <p:spPr bwMode="auto">
            <a:xfrm>
              <a:off x="4733926" y="3259137"/>
              <a:ext cx="1412676" cy="471488"/>
            </a:xfrm>
            <a:custGeom>
              <a:avLst/>
              <a:gdLst>
                <a:gd name="T0" fmla="*/ 2147483646 w 791"/>
                <a:gd name="T1" fmla="*/ 2147483646 h 297"/>
                <a:gd name="T2" fmla="*/ 2147483646 w 791"/>
                <a:gd name="T3" fmla="*/ 2147483646 h 297"/>
                <a:gd name="T4" fmla="*/ 2147483646 w 791"/>
                <a:gd name="T5" fmla="*/ 2147483646 h 297"/>
                <a:gd name="T6" fmla="*/ 2147483646 w 791"/>
                <a:gd name="T7" fmla="*/ 2147483646 h 297"/>
                <a:gd name="T8" fmla="*/ 2147483646 w 791"/>
                <a:gd name="T9" fmla="*/ 2147483646 h 297"/>
                <a:gd name="T10" fmla="*/ 2147483646 w 791"/>
                <a:gd name="T11" fmla="*/ 2147483646 h 297"/>
                <a:gd name="T12" fmla="*/ 2147483646 w 791"/>
                <a:gd name="T13" fmla="*/ 2147483646 h 297"/>
                <a:gd name="T14" fmla="*/ 2147483646 w 791"/>
                <a:gd name="T15" fmla="*/ 2147483646 h 297"/>
                <a:gd name="T16" fmla="*/ 2147483646 w 791"/>
                <a:gd name="T17" fmla="*/ 2147483646 h 297"/>
                <a:gd name="T18" fmla="*/ 2147483646 w 791"/>
                <a:gd name="T19" fmla="*/ 0 h 297"/>
                <a:gd name="T20" fmla="*/ 0 w 791"/>
                <a:gd name="T21" fmla="*/ 2147483646 h 297"/>
                <a:gd name="T22" fmla="*/ 2147483646 w 791"/>
                <a:gd name="T23" fmla="*/ 2147483646 h 2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91"/>
                <a:gd name="T37" fmla="*/ 0 h 297"/>
                <a:gd name="T38" fmla="*/ 791 w 791"/>
                <a:gd name="T39" fmla="*/ 297 h 29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91" h="297">
                  <a:moveTo>
                    <a:pt x="21" y="296"/>
                  </a:moveTo>
                  <a:lnTo>
                    <a:pt x="790" y="24"/>
                  </a:lnTo>
                  <a:lnTo>
                    <a:pt x="790" y="18"/>
                  </a:lnTo>
                  <a:lnTo>
                    <a:pt x="790" y="13"/>
                  </a:lnTo>
                  <a:lnTo>
                    <a:pt x="790" y="10"/>
                  </a:lnTo>
                  <a:lnTo>
                    <a:pt x="788" y="8"/>
                  </a:lnTo>
                  <a:lnTo>
                    <a:pt x="786" y="6"/>
                  </a:lnTo>
                  <a:lnTo>
                    <a:pt x="786" y="5"/>
                  </a:lnTo>
                  <a:lnTo>
                    <a:pt x="785" y="2"/>
                  </a:lnTo>
                  <a:lnTo>
                    <a:pt x="783" y="0"/>
                  </a:lnTo>
                  <a:lnTo>
                    <a:pt x="0" y="249"/>
                  </a:lnTo>
                  <a:lnTo>
                    <a:pt x="21" y="296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97" name="Freeform 52"/>
            <p:cNvSpPr>
              <a:spLocks/>
            </p:cNvSpPr>
            <p:nvPr/>
          </p:nvSpPr>
          <p:spPr bwMode="auto">
            <a:xfrm>
              <a:off x="4733926" y="3259137"/>
              <a:ext cx="1412676" cy="471488"/>
            </a:xfrm>
            <a:custGeom>
              <a:avLst/>
              <a:gdLst>
                <a:gd name="T0" fmla="*/ 2147483646 w 791"/>
                <a:gd name="T1" fmla="*/ 2147483646 h 297"/>
                <a:gd name="T2" fmla="*/ 2147483646 w 791"/>
                <a:gd name="T3" fmla="*/ 2147483646 h 297"/>
                <a:gd name="T4" fmla="*/ 2147483646 w 791"/>
                <a:gd name="T5" fmla="*/ 2147483646 h 297"/>
                <a:gd name="T6" fmla="*/ 2147483646 w 791"/>
                <a:gd name="T7" fmla="*/ 2147483646 h 297"/>
                <a:gd name="T8" fmla="*/ 2147483646 w 791"/>
                <a:gd name="T9" fmla="*/ 2147483646 h 297"/>
                <a:gd name="T10" fmla="*/ 2147483646 w 791"/>
                <a:gd name="T11" fmla="*/ 2147483646 h 297"/>
                <a:gd name="T12" fmla="*/ 2147483646 w 791"/>
                <a:gd name="T13" fmla="*/ 2147483646 h 297"/>
                <a:gd name="T14" fmla="*/ 2147483646 w 791"/>
                <a:gd name="T15" fmla="*/ 2147483646 h 297"/>
                <a:gd name="T16" fmla="*/ 2147483646 w 791"/>
                <a:gd name="T17" fmla="*/ 2147483646 h 297"/>
                <a:gd name="T18" fmla="*/ 2147483646 w 791"/>
                <a:gd name="T19" fmla="*/ 0 h 297"/>
                <a:gd name="T20" fmla="*/ 0 w 791"/>
                <a:gd name="T21" fmla="*/ 2147483646 h 297"/>
                <a:gd name="T22" fmla="*/ 2147483646 w 791"/>
                <a:gd name="T23" fmla="*/ 2147483646 h 2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91"/>
                <a:gd name="T37" fmla="*/ 0 h 297"/>
                <a:gd name="T38" fmla="*/ 791 w 791"/>
                <a:gd name="T39" fmla="*/ 297 h 29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91" h="297">
                  <a:moveTo>
                    <a:pt x="21" y="296"/>
                  </a:moveTo>
                  <a:lnTo>
                    <a:pt x="790" y="24"/>
                  </a:lnTo>
                  <a:lnTo>
                    <a:pt x="790" y="18"/>
                  </a:lnTo>
                  <a:lnTo>
                    <a:pt x="790" y="13"/>
                  </a:lnTo>
                  <a:lnTo>
                    <a:pt x="790" y="10"/>
                  </a:lnTo>
                  <a:lnTo>
                    <a:pt x="788" y="8"/>
                  </a:lnTo>
                  <a:lnTo>
                    <a:pt x="786" y="6"/>
                  </a:lnTo>
                  <a:lnTo>
                    <a:pt x="786" y="5"/>
                  </a:lnTo>
                  <a:lnTo>
                    <a:pt x="785" y="2"/>
                  </a:lnTo>
                  <a:lnTo>
                    <a:pt x="783" y="0"/>
                  </a:lnTo>
                  <a:lnTo>
                    <a:pt x="0" y="249"/>
                  </a:lnTo>
                  <a:lnTo>
                    <a:pt x="21" y="296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98" name="Freeform 53"/>
            <p:cNvSpPr>
              <a:spLocks/>
            </p:cNvSpPr>
            <p:nvPr/>
          </p:nvSpPr>
          <p:spPr bwMode="auto">
            <a:xfrm>
              <a:off x="4785717" y="3300412"/>
              <a:ext cx="1366243" cy="488950"/>
            </a:xfrm>
            <a:custGeom>
              <a:avLst/>
              <a:gdLst>
                <a:gd name="T0" fmla="*/ 0 w 765"/>
                <a:gd name="T1" fmla="*/ 2147483646 h 308"/>
                <a:gd name="T2" fmla="*/ 2147483646 w 765"/>
                <a:gd name="T3" fmla="*/ 2147483646 h 308"/>
                <a:gd name="T4" fmla="*/ 2147483646 w 765"/>
                <a:gd name="T5" fmla="*/ 2147483646 h 308"/>
                <a:gd name="T6" fmla="*/ 2147483646 w 765"/>
                <a:gd name="T7" fmla="*/ 2147483646 h 308"/>
                <a:gd name="T8" fmla="*/ 2147483646 w 765"/>
                <a:gd name="T9" fmla="*/ 2147483646 h 308"/>
                <a:gd name="T10" fmla="*/ 2147483646 w 765"/>
                <a:gd name="T11" fmla="*/ 2147483646 h 308"/>
                <a:gd name="T12" fmla="*/ 2147483646 w 765"/>
                <a:gd name="T13" fmla="*/ 2147483646 h 308"/>
                <a:gd name="T14" fmla="*/ 2147483646 w 765"/>
                <a:gd name="T15" fmla="*/ 2147483646 h 308"/>
                <a:gd name="T16" fmla="*/ 2147483646 w 765"/>
                <a:gd name="T17" fmla="*/ 2147483646 h 308"/>
                <a:gd name="T18" fmla="*/ 2147483646 w 765"/>
                <a:gd name="T19" fmla="*/ 2147483646 h 308"/>
                <a:gd name="T20" fmla="*/ 2147483646 w 765"/>
                <a:gd name="T21" fmla="*/ 0 h 308"/>
                <a:gd name="T22" fmla="*/ 0 w 765"/>
                <a:gd name="T23" fmla="*/ 2147483646 h 3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308"/>
                <a:gd name="T38" fmla="*/ 765 w 765"/>
                <a:gd name="T39" fmla="*/ 308 h 30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308">
                  <a:moveTo>
                    <a:pt x="0" y="265"/>
                  </a:moveTo>
                  <a:lnTo>
                    <a:pt x="27" y="307"/>
                  </a:lnTo>
                  <a:lnTo>
                    <a:pt x="756" y="39"/>
                  </a:lnTo>
                  <a:lnTo>
                    <a:pt x="757" y="34"/>
                  </a:lnTo>
                  <a:lnTo>
                    <a:pt x="759" y="29"/>
                  </a:lnTo>
                  <a:lnTo>
                    <a:pt x="761" y="26"/>
                  </a:lnTo>
                  <a:lnTo>
                    <a:pt x="761" y="23"/>
                  </a:lnTo>
                  <a:lnTo>
                    <a:pt x="762" y="18"/>
                  </a:lnTo>
                  <a:lnTo>
                    <a:pt x="762" y="13"/>
                  </a:lnTo>
                  <a:lnTo>
                    <a:pt x="762" y="8"/>
                  </a:lnTo>
                  <a:lnTo>
                    <a:pt x="764" y="0"/>
                  </a:lnTo>
                  <a:lnTo>
                    <a:pt x="0" y="265"/>
                  </a:lnTo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99" name="Freeform 54"/>
            <p:cNvSpPr>
              <a:spLocks/>
            </p:cNvSpPr>
            <p:nvPr/>
          </p:nvSpPr>
          <p:spPr bwMode="auto">
            <a:xfrm>
              <a:off x="4785717" y="3300412"/>
              <a:ext cx="1366243" cy="488950"/>
            </a:xfrm>
            <a:custGeom>
              <a:avLst/>
              <a:gdLst>
                <a:gd name="T0" fmla="*/ 0 w 765"/>
                <a:gd name="T1" fmla="*/ 2147483646 h 308"/>
                <a:gd name="T2" fmla="*/ 2147483646 w 765"/>
                <a:gd name="T3" fmla="*/ 2147483646 h 308"/>
                <a:gd name="T4" fmla="*/ 2147483646 w 765"/>
                <a:gd name="T5" fmla="*/ 2147483646 h 308"/>
                <a:gd name="T6" fmla="*/ 2147483646 w 765"/>
                <a:gd name="T7" fmla="*/ 2147483646 h 308"/>
                <a:gd name="T8" fmla="*/ 2147483646 w 765"/>
                <a:gd name="T9" fmla="*/ 2147483646 h 308"/>
                <a:gd name="T10" fmla="*/ 2147483646 w 765"/>
                <a:gd name="T11" fmla="*/ 2147483646 h 308"/>
                <a:gd name="T12" fmla="*/ 2147483646 w 765"/>
                <a:gd name="T13" fmla="*/ 2147483646 h 308"/>
                <a:gd name="T14" fmla="*/ 2147483646 w 765"/>
                <a:gd name="T15" fmla="*/ 2147483646 h 308"/>
                <a:gd name="T16" fmla="*/ 2147483646 w 765"/>
                <a:gd name="T17" fmla="*/ 2147483646 h 308"/>
                <a:gd name="T18" fmla="*/ 2147483646 w 765"/>
                <a:gd name="T19" fmla="*/ 2147483646 h 308"/>
                <a:gd name="T20" fmla="*/ 2147483646 w 765"/>
                <a:gd name="T21" fmla="*/ 0 h 308"/>
                <a:gd name="T22" fmla="*/ 0 w 765"/>
                <a:gd name="T23" fmla="*/ 2147483646 h 3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308"/>
                <a:gd name="T38" fmla="*/ 765 w 765"/>
                <a:gd name="T39" fmla="*/ 308 h 30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308">
                  <a:moveTo>
                    <a:pt x="0" y="265"/>
                  </a:moveTo>
                  <a:lnTo>
                    <a:pt x="27" y="307"/>
                  </a:lnTo>
                  <a:lnTo>
                    <a:pt x="756" y="39"/>
                  </a:lnTo>
                  <a:lnTo>
                    <a:pt x="757" y="34"/>
                  </a:lnTo>
                  <a:lnTo>
                    <a:pt x="759" y="29"/>
                  </a:lnTo>
                  <a:lnTo>
                    <a:pt x="761" y="26"/>
                  </a:lnTo>
                  <a:lnTo>
                    <a:pt x="761" y="23"/>
                  </a:lnTo>
                  <a:lnTo>
                    <a:pt x="762" y="18"/>
                  </a:lnTo>
                  <a:lnTo>
                    <a:pt x="762" y="13"/>
                  </a:lnTo>
                  <a:lnTo>
                    <a:pt x="762" y="8"/>
                  </a:lnTo>
                  <a:lnTo>
                    <a:pt x="764" y="0"/>
                  </a:lnTo>
                  <a:lnTo>
                    <a:pt x="0" y="265"/>
                  </a:lnTo>
                </a:path>
              </a:pathLst>
            </a:custGeom>
            <a:noFill/>
            <a:ln w="12700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00" name="Freeform 55"/>
            <p:cNvSpPr>
              <a:spLocks/>
            </p:cNvSpPr>
            <p:nvPr/>
          </p:nvSpPr>
          <p:spPr bwMode="auto">
            <a:xfrm>
              <a:off x="3833813" y="2325687"/>
              <a:ext cx="1498401" cy="2268538"/>
            </a:xfrm>
            <a:custGeom>
              <a:avLst/>
              <a:gdLst>
                <a:gd name="T0" fmla="*/ 2147483646 w 839"/>
                <a:gd name="T1" fmla="*/ 2147483646 h 1429"/>
                <a:gd name="T2" fmla="*/ 2147483646 w 839"/>
                <a:gd name="T3" fmla="*/ 2147483646 h 1429"/>
                <a:gd name="T4" fmla="*/ 2147483646 w 839"/>
                <a:gd name="T5" fmla="*/ 2147483646 h 1429"/>
                <a:gd name="T6" fmla="*/ 2147483646 w 839"/>
                <a:gd name="T7" fmla="*/ 2147483646 h 1429"/>
                <a:gd name="T8" fmla="*/ 2147483646 w 839"/>
                <a:gd name="T9" fmla="*/ 2147483646 h 1429"/>
                <a:gd name="T10" fmla="*/ 2147483646 w 839"/>
                <a:gd name="T11" fmla="*/ 2147483646 h 1429"/>
                <a:gd name="T12" fmla="*/ 2147483646 w 839"/>
                <a:gd name="T13" fmla="*/ 2147483646 h 1429"/>
                <a:gd name="T14" fmla="*/ 2147483646 w 839"/>
                <a:gd name="T15" fmla="*/ 2147483646 h 1429"/>
                <a:gd name="T16" fmla="*/ 2147483646 w 839"/>
                <a:gd name="T17" fmla="*/ 2147483646 h 1429"/>
                <a:gd name="T18" fmla="*/ 2147483646 w 839"/>
                <a:gd name="T19" fmla="*/ 2147483646 h 1429"/>
                <a:gd name="T20" fmla="*/ 2147483646 w 839"/>
                <a:gd name="T21" fmla="*/ 2147483646 h 1429"/>
                <a:gd name="T22" fmla="*/ 2147483646 w 839"/>
                <a:gd name="T23" fmla="*/ 2147483646 h 1429"/>
                <a:gd name="T24" fmla="*/ 2147483646 w 839"/>
                <a:gd name="T25" fmla="*/ 2147483646 h 1429"/>
                <a:gd name="T26" fmla="*/ 2147483646 w 839"/>
                <a:gd name="T27" fmla="*/ 2147483646 h 1429"/>
                <a:gd name="T28" fmla="*/ 2147483646 w 839"/>
                <a:gd name="T29" fmla="*/ 2147483646 h 1429"/>
                <a:gd name="T30" fmla="*/ 2147483646 w 839"/>
                <a:gd name="T31" fmla="*/ 2147483646 h 1429"/>
                <a:gd name="T32" fmla="*/ 2147483646 w 839"/>
                <a:gd name="T33" fmla="*/ 2147483646 h 1429"/>
                <a:gd name="T34" fmla="*/ 2147483646 w 839"/>
                <a:gd name="T35" fmla="*/ 2147483646 h 1429"/>
                <a:gd name="T36" fmla="*/ 2147483646 w 839"/>
                <a:gd name="T37" fmla="*/ 2147483646 h 1429"/>
                <a:gd name="T38" fmla="*/ 2147483646 w 839"/>
                <a:gd name="T39" fmla="*/ 2147483646 h 1429"/>
                <a:gd name="T40" fmla="*/ 2147483646 w 839"/>
                <a:gd name="T41" fmla="*/ 2147483646 h 1429"/>
                <a:gd name="T42" fmla="*/ 2147483646 w 839"/>
                <a:gd name="T43" fmla="*/ 2147483646 h 1429"/>
                <a:gd name="T44" fmla="*/ 2147483646 w 839"/>
                <a:gd name="T45" fmla="*/ 2147483646 h 1429"/>
                <a:gd name="T46" fmla="*/ 2147483646 w 839"/>
                <a:gd name="T47" fmla="*/ 2147483646 h 1429"/>
                <a:gd name="T48" fmla="*/ 2147483646 w 839"/>
                <a:gd name="T49" fmla="*/ 2147483646 h 1429"/>
                <a:gd name="T50" fmla="*/ 2147483646 w 839"/>
                <a:gd name="T51" fmla="*/ 2147483646 h 1429"/>
                <a:gd name="T52" fmla="*/ 2147483646 w 839"/>
                <a:gd name="T53" fmla="*/ 2147483646 h 1429"/>
                <a:gd name="T54" fmla="*/ 2147483646 w 839"/>
                <a:gd name="T55" fmla="*/ 2147483646 h 1429"/>
                <a:gd name="T56" fmla="*/ 2147483646 w 839"/>
                <a:gd name="T57" fmla="*/ 2147483646 h 1429"/>
                <a:gd name="T58" fmla="*/ 2147483646 w 839"/>
                <a:gd name="T59" fmla="*/ 2147483646 h 1429"/>
                <a:gd name="T60" fmla="*/ 2147483646 w 839"/>
                <a:gd name="T61" fmla="*/ 2147483646 h 1429"/>
                <a:gd name="T62" fmla="*/ 2147483646 w 839"/>
                <a:gd name="T63" fmla="*/ 2147483646 h 1429"/>
                <a:gd name="T64" fmla="*/ 2147483646 w 839"/>
                <a:gd name="T65" fmla="*/ 2147483646 h 1429"/>
                <a:gd name="T66" fmla="*/ 2147483646 w 839"/>
                <a:gd name="T67" fmla="*/ 2147483646 h 1429"/>
                <a:gd name="T68" fmla="*/ 2147483646 w 839"/>
                <a:gd name="T69" fmla="*/ 2147483646 h 1429"/>
                <a:gd name="T70" fmla="*/ 2147483646 w 839"/>
                <a:gd name="T71" fmla="*/ 2147483646 h 1429"/>
                <a:gd name="T72" fmla="*/ 2147483646 w 839"/>
                <a:gd name="T73" fmla="*/ 2147483646 h 1429"/>
                <a:gd name="T74" fmla="*/ 2147483646 w 839"/>
                <a:gd name="T75" fmla="*/ 2147483646 h 1429"/>
                <a:gd name="T76" fmla="*/ 2147483646 w 839"/>
                <a:gd name="T77" fmla="*/ 2147483646 h 1429"/>
                <a:gd name="T78" fmla="*/ 2147483646 w 839"/>
                <a:gd name="T79" fmla="*/ 2147483646 h 1429"/>
                <a:gd name="T80" fmla="*/ 2147483646 w 839"/>
                <a:gd name="T81" fmla="*/ 2147483646 h 1429"/>
                <a:gd name="T82" fmla="*/ 2147483646 w 839"/>
                <a:gd name="T83" fmla="*/ 2147483646 h 1429"/>
                <a:gd name="T84" fmla="*/ 2147483646 w 839"/>
                <a:gd name="T85" fmla="*/ 2147483646 h 1429"/>
                <a:gd name="T86" fmla="*/ 2147483646 w 839"/>
                <a:gd name="T87" fmla="*/ 2147483646 h 1429"/>
                <a:gd name="T88" fmla="*/ 2147483646 w 839"/>
                <a:gd name="T89" fmla="*/ 2147483646 h 1429"/>
                <a:gd name="T90" fmla="*/ 2147483646 w 839"/>
                <a:gd name="T91" fmla="*/ 2147483646 h 1429"/>
                <a:gd name="T92" fmla="*/ 2147483646 w 839"/>
                <a:gd name="T93" fmla="*/ 2147483646 h 1429"/>
                <a:gd name="T94" fmla="*/ 2147483646 w 839"/>
                <a:gd name="T95" fmla="*/ 2147483646 h 1429"/>
                <a:gd name="T96" fmla="*/ 2147483646 w 839"/>
                <a:gd name="T97" fmla="*/ 2147483646 h 1429"/>
                <a:gd name="T98" fmla="*/ 2147483646 w 839"/>
                <a:gd name="T99" fmla="*/ 2147483646 h 1429"/>
                <a:gd name="T100" fmla="*/ 2147483646 w 839"/>
                <a:gd name="T101" fmla="*/ 2147483646 h 1429"/>
                <a:gd name="T102" fmla="*/ 2147483646 w 839"/>
                <a:gd name="T103" fmla="*/ 2147483646 h 1429"/>
                <a:gd name="T104" fmla="*/ 2147483646 w 839"/>
                <a:gd name="T105" fmla="*/ 2147483646 h 1429"/>
                <a:gd name="T106" fmla="*/ 2147483646 w 839"/>
                <a:gd name="T107" fmla="*/ 2147483646 h 1429"/>
                <a:gd name="T108" fmla="*/ 2147483646 w 839"/>
                <a:gd name="T109" fmla="*/ 2147483646 h 1429"/>
                <a:gd name="T110" fmla="*/ 2147483646 w 839"/>
                <a:gd name="T111" fmla="*/ 2147483646 h 1429"/>
                <a:gd name="T112" fmla="*/ 2147483646 w 839"/>
                <a:gd name="T113" fmla="*/ 2147483646 h 1429"/>
                <a:gd name="T114" fmla="*/ 2147483646 w 839"/>
                <a:gd name="T115" fmla="*/ 2147483646 h 1429"/>
                <a:gd name="T116" fmla="*/ 2147483646 w 839"/>
                <a:gd name="T117" fmla="*/ 2147483646 h 1429"/>
                <a:gd name="T118" fmla="*/ 2147483646 w 839"/>
                <a:gd name="T119" fmla="*/ 2147483646 h 1429"/>
                <a:gd name="T120" fmla="*/ 2147483646 w 839"/>
                <a:gd name="T121" fmla="*/ 2147483646 h 1429"/>
                <a:gd name="T122" fmla="*/ 2147483646 w 839"/>
                <a:gd name="T123" fmla="*/ 2147483646 h 142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39"/>
                <a:gd name="T187" fmla="*/ 0 h 1429"/>
                <a:gd name="T188" fmla="*/ 839 w 839"/>
                <a:gd name="T189" fmla="*/ 1429 h 142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39" h="1429">
                  <a:moveTo>
                    <a:pt x="777" y="0"/>
                  </a:moveTo>
                  <a:lnTo>
                    <a:pt x="720" y="13"/>
                  </a:lnTo>
                  <a:lnTo>
                    <a:pt x="658" y="31"/>
                  </a:lnTo>
                  <a:lnTo>
                    <a:pt x="593" y="52"/>
                  </a:lnTo>
                  <a:lnTo>
                    <a:pt x="526" y="76"/>
                  </a:lnTo>
                  <a:lnTo>
                    <a:pt x="461" y="102"/>
                  </a:lnTo>
                  <a:lnTo>
                    <a:pt x="396" y="128"/>
                  </a:lnTo>
                  <a:lnTo>
                    <a:pt x="336" y="156"/>
                  </a:lnTo>
                  <a:lnTo>
                    <a:pt x="281" y="182"/>
                  </a:lnTo>
                  <a:lnTo>
                    <a:pt x="284" y="196"/>
                  </a:lnTo>
                  <a:lnTo>
                    <a:pt x="284" y="211"/>
                  </a:lnTo>
                  <a:lnTo>
                    <a:pt x="283" y="224"/>
                  </a:lnTo>
                  <a:lnTo>
                    <a:pt x="278" y="235"/>
                  </a:lnTo>
                  <a:lnTo>
                    <a:pt x="271" y="247"/>
                  </a:lnTo>
                  <a:lnTo>
                    <a:pt x="261" y="256"/>
                  </a:lnTo>
                  <a:lnTo>
                    <a:pt x="252" y="265"/>
                  </a:lnTo>
                  <a:lnTo>
                    <a:pt x="242" y="271"/>
                  </a:lnTo>
                  <a:lnTo>
                    <a:pt x="229" y="276"/>
                  </a:lnTo>
                  <a:lnTo>
                    <a:pt x="218" y="279"/>
                  </a:lnTo>
                  <a:lnTo>
                    <a:pt x="205" y="281"/>
                  </a:lnTo>
                  <a:lnTo>
                    <a:pt x="193" y="281"/>
                  </a:lnTo>
                  <a:lnTo>
                    <a:pt x="182" y="279"/>
                  </a:lnTo>
                  <a:lnTo>
                    <a:pt x="170" y="276"/>
                  </a:lnTo>
                  <a:lnTo>
                    <a:pt x="161" y="269"/>
                  </a:lnTo>
                  <a:lnTo>
                    <a:pt x="153" y="263"/>
                  </a:lnTo>
                  <a:lnTo>
                    <a:pt x="131" y="276"/>
                  </a:lnTo>
                  <a:lnTo>
                    <a:pt x="110" y="291"/>
                  </a:lnTo>
                  <a:lnTo>
                    <a:pt x="89" y="305"/>
                  </a:lnTo>
                  <a:lnTo>
                    <a:pt x="70" y="320"/>
                  </a:lnTo>
                  <a:lnTo>
                    <a:pt x="52" y="334"/>
                  </a:lnTo>
                  <a:lnTo>
                    <a:pt x="34" y="347"/>
                  </a:lnTo>
                  <a:lnTo>
                    <a:pt x="16" y="362"/>
                  </a:lnTo>
                  <a:lnTo>
                    <a:pt x="0" y="377"/>
                  </a:lnTo>
                  <a:lnTo>
                    <a:pt x="13" y="429"/>
                  </a:lnTo>
                  <a:lnTo>
                    <a:pt x="24" y="482"/>
                  </a:lnTo>
                  <a:lnTo>
                    <a:pt x="32" y="534"/>
                  </a:lnTo>
                  <a:lnTo>
                    <a:pt x="42" y="586"/>
                  </a:lnTo>
                  <a:lnTo>
                    <a:pt x="50" y="638"/>
                  </a:lnTo>
                  <a:lnTo>
                    <a:pt x="57" y="689"/>
                  </a:lnTo>
                  <a:lnTo>
                    <a:pt x="65" y="739"/>
                  </a:lnTo>
                  <a:lnTo>
                    <a:pt x="73" y="789"/>
                  </a:lnTo>
                  <a:lnTo>
                    <a:pt x="83" y="791"/>
                  </a:lnTo>
                  <a:lnTo>
                    <a:pt x="92" y="794"/>
                  </a:lnTo>
                  <a:lnTo>
                    <a:pt x="101" y="798"/>
                  </a:lnTo>
                  <a:lnTo>
                    <a:pt x="109" y="802"/>
                  </a:lnTo>
                  <a:lnTo>
                    <a:pt x="123" y="812"/>
                  </a:lnTo>
                  <a:lnTo>
                    <a:pt x="135" y="824"/>
                  </a:lnTo>
                  <a:lnTo>
                    <a:pt x="143" y="837"/>
                  </a:lnTo>
                  <a:lnTo>
                    <a:pt x="149" y="851"/>
                  </a:lnTo>
                  <a:lnTo>
                    <a:pt x="154" y="866"/>
                  </a:lnTo>
                  <a:lnTo>
                    <a:pt x="156" y="882"/>
                  </a:lnTo>
                  <a:lnTo>
                    <a:pt x="154" y="898"/>
                  </a:lnTo>
                  <a:lnTo>
                    <a:pt x="151" y="913"/>
                  </a:lnTo>
                  <a:lnTo>
                    <a:pt x="146" y="929"/>
                  </a:lnTo>
                  <a:lnTo>
                    <a:pt x="138" y="942"/>
                  </a:lnTo>
                  <a:lnTo>
                    <a:pt x="128" y="955"/>
                  </a:lnTo>
                  <a:lnTo>
                    <a:pt x="115" y="967"/>
                  </a:lnTo>
                  <a:lnTo>
                    <a:pt x="102" y="976"/>
                  </a:lnTo>
                  <a:lnTo>
                    <a:pt x="84" y="983"/>
                  </a:lnTo>
                  <a:lnTo>
                    <a:pt x="86" y="1014"/>
                  </a:lnTo>
                  <a:lnTo>
                    <a:pt x="88" y="1048"/>
                  </a:lnTo>
                  <a:lnTo>
                    <a:pt x="88" y="1082"/>
                  </a:lnTo>
                  <a:lnTo>
                    <a:pt x="89" y="1119"/>
                  </a:lnTo>
                  <a:lnTo>
                    <a:pt x="91" y="1155"/>
                  </a:lnTo>
                  <a:lnTo>
                    <a:pt x="91" y="1193"/>
                  </a:lnTo>
                  <a:lnTo>
                    <a:pt x="91" y="1230"/>
                  </a:lnTo>
                  <a:lnTo>
                    <a:pt x="91" y="1264"/>
                  </a:lnTo>
                  <a:lnTo>
                    <a:pt x="157" y="1279"/>
                  </a:lnTo>
                  <a:lnTo>
                    <a:pt x="226" y="1295"/>
                  </a:lnTo>
                  <a:lnTo>
                    <a:pt x="297" y="1311"/>
                  </a:lnTo>
                  <a:lnTo>
                    <a:pt x="375" y="1331"/>
                  </a:lnTo>
                  <a:lnTo>
                    <a:pt x="458" y="1350"/>
                  </a:lnTo>
                  <a:lnTo>
                    <a:pt x="549" y="1373"/>
                  </a:lnTo>
                  <a:lnTo>
                    <a:pt x="650" y="1399"/>
                  </a:lnTo>
                  <a:lnTo>
                    <a:pt x="762" y="1428"/>
                  </a:lnTo>
                  <a:lnTo>
                    <a:pt x="777" y="1360"/>
                  </a:lnTo>
                  <a:lnTo>
                    <a:pt x="791" y="1284"/>
                  </a:lnTo>
                  <a:lnTo>
                    <a:pt x="803" y="1204"/>
                  </a:lnTo>
                  <a:lnTo>
                    <a:pt x="812" y="1119"/>
                  </a:lnTo>
                  <a:lnTo>
                    <a:pt x="822" y="1032"/>
                  </a:lnTo>
                  <a:lnTo>
                    <a:pt x="829" y="939"/>
                  </a:lnTo>
                  <a:lnTo>
                    <a:pt x="834" y="846"/>
                  </a:lnTo>
                  <a:lnTo>
                    <a:pt x="837" y="750"/>
                  </a:lnTo>
                  <a:lnTo>
                    <a:pt x="837" y="728"/>
                  </a:lnTo>
                  <a:lnTo>
                    <a:pt x="838" y="708"/>
                  </a:lnTo>
                  <a:lnTo>
                    <a:pt x="838" y="690"/>
                  </a:lnTo>
                  <a:lnTo>
                    <a:pt x="838" y="674"/>
                  </a:lnTo>
                  <a:lnTo>
                    <a:pt x="838" y="656"/>
                  </a:lnTo>
                  <a:lnTo>
                    <a:pt x="838" y="640"/>
                  </a:lnTo>
                  <a:lnTo>
                    <a:pt x="838" y="619"/>
                  </a:lnTo>
                  <a:lnTo>
                    <a:pt x="838" y="598"/>
                  </a:lnTo>
                  <a:lnTo>
                    <a:pt x="827" y="596"/>
                  </a:lnTo>
                  <a:lnTo>
                    <a:pt x="816" y="593"/>
                  </a:lnTo>
                  <a:lnTo>
                    <a:pt x="806" y="588"/>
                  </a:lnTo>
                  <a:lnTo>
                    <a:pt x="796" y="583"/>
                  </a:lnTo>
                  <a:lnTo>
                    <a:pt x="788" y="578"/>
                  </a:lnTo>
                  <a:lnTo>
                    <a:pt x="780" y="570"/>
                  </a:lnTo>
                  <a:lnTo>
                    <a:pt x="773" y="564"/>
                  </a:lnTo>
                  <a:lnTo>
                    <a:pt x="769" y="555"/>
                  </a:lnTo>
                  <a:lnTo>
                    <a:pt x="762" y="546"/>
                  </a:lnTo>
                  <a:lnTo>
                    <a:pt x="759" y="536"/>
                  </a:lnTo>
                  <a:lnTo>
                    <a:pt x="756" y="526"/>
                  </a:lnTo>
                  <a:lnTo>
                    <a:pt x="752" y="516"/>
                  </a:lnTo>
                  <a:lnTo>
                    <a:pt x="749" y="494"/>
                  </a:lnTo>
                  <a:lnTo>
                    <a:pt x="747" y="473"/>
                  </a:lnTo>
                  <a:lnTo>
                    <a:pt x="749" y="450"/>
                  </a:lnTo>
                  <a:lnTo>
                    <a:pt x="754" y="429"/>
                  </a:lnTo>
                  <a:lnTo>
                    <a:pt x="760" y="409"/>
                  </a:lnTo>
                  <a:lnTo>
                    <a:pt x="770" y="391"/>
                  </a:lnTo>
                  <a:lnTo>
                    <a:pt x="775" y="383"/>
                  </a:lnTo>
                  <a:lnTo>
                    <a:pt x="780" y="375"/>
                  </a:lnTo>
                  <a:lnTo>
                    <a:pt x="786" y="369"/>
                  </a:lnTo>
                  <a:lnTo>
                    <a:pt x="795" y="364"/>
                  </a:lnTo>
                  <a:lnTo>
                    <a:pt x="801" y="359"/>
                  </a:lnTo>
                  <a:lnTo>
                    <a:pt x="809" y="356"/>
                  </a:lnTo>
                  <a:lnTo>
                    <a:pt x="817" y="352"/>
                  </a:lnTo>
                  <a:lnTo>
                    <a:pt x="827" y="351"/>
                  </a:lnTo>
                  <a:lnTo>
                    <a:pt x="822" y="304"/>
                  </a:lnTo>
                  <a:lnTo>
                    <a:pt x="819" y="258"/>
                  </a:lnTo>
                  <a:lnTo>
                    <a:pt x="812" y="214"/>
                  </a:lnTo>
                  <a:lnTo>
                    <a:pt x="808" y="170"/>
                  </a:lnTo>
                  <a:lnTo>
                    <a:pt x="801" y="126"/>
                  </a:lnTo>
                  <a:lnTo>
                    <a:pt x="793" y="84"/>
                  </a:lnTo>
                  <a:lnTo>
                    <a:pt x="785" y="42"/>
                  </a:lnTo>
                  <a:lnTo>
                    <a:pt x="777" y="0"/>
                  </a:lnTo>
                </a:path>
              </a:pathLst>
            </a:custGeom>
            <a:solidFill>
              <a:srgbClr val="FAF0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01" name="Freeform 56"/>
            <p:cNvSpPr>
              <a:spLocks/>
            </p:cNvSpPr>
            <p:nvPr/>
          </p:nvSpPr>
          <p:spPr bwMode="auto">
            <a:xfrm>
              <a:off x="3833813" y="2325687"/>
              <a:ext cx="1498401" cy="2268538"/>
            </a:xfrm>
            <a:custGeom>
              <a:avLst/>
              <a:gdLst>
                <a:gd name="T0" fmla="*/ 2147483646 w 839"/>
                <a:gd name="T1" fmla="*/ 2147483646 h 1429"/>
                <a:gd name="T2" fmla="*/ 2147483646 w 839"/>
                <a:gd name="T3" fmla="*/ 2147483646 h 1429"/>
                <a:gd name="T4" fmla="*/ 2147483646 w 839"/>
                <a:gd name="T5" fmla="*/ 2147483646 h 1429"/>
                <a:gd name="T6" fmla="*/ 2147483646 w 839"/>
                <a:gd name="T7" fmla="*/ 2147483646 h 1429"/>
                <a:gd name="T8" fmla="*/ 2147483646 w 839"/>
                <a:gd name="T9" fmla="*/ 2147483646 h 1429"/>
                <a:gd name="T10" fmla="*/ 2147483646 w 839"/>
                <a:gd name="T11" fmla="*/ 2147483646 h 1429"/>
                <a:gd name="T12" fmla="*/ 2147483646 w 839"/>
                <a:gd name="T13" fmla="*/ 2147483646 h 1429"/>
                <a:gd name="T14" fmla="*/ 2147483646 w 839"/>
                <a:gd name="T15" fmla="*/ 2147483646 h 1429"/>
                <a:gd name="T16" fmla="*/ 2147483646 w 839"/>
                <a:gd name="T17" fmla="*/ 2147483646 h 1429"/>
                <a:gd name="T18" fmla="*/ 2147483646 w 839"/>
                <a:gd name="T19" fmla="*/ 2147483646 h 1429"/>
                <a:gd name="T20" fmla="*/ 2147483646 w 839"/>
                <a:gd name="T21" fmla="*/ 2147483646 h 1429"/>
                <a:gd name="T22" fmla="*/ 2147483646 w 839"/>
                <a:gd name="T23" fmla="*/ 2147483646 h 1429"/>
                <a:gd name="T24" fmla="*/ 2147483646 w 839"/>
                <a:gd name="T25" fmla="*/ 2147483646 h 1429"/>
                <a:gd name="T26" fmla="*/ 2147483646 w 839"/>
                <a:gd name="T27" fmla="*/ 2147483646 h 1429"/>
                <a:gd name="T28" fmla="*/ 2147483646 w 839"/>
                <a:gd name="T29" fmla="*/ 2147483646 h 1429"/>
                <a:gd name="T30" fmla="*/ 2147483646 w 839"/>
                <a:gd name="T31" fmla="*/ 2147483646 h 1429"/>
                <a:gd name="T32" fmla="*/ 2147483646 w 839"/>
                <a:gd name="T33" fmla="*/ 2147483646 h 1429"/>
                <a:gd name="T34" fmla="*/ 2147483646 w 839"/>
                <a:gd name="T35" fmla="*/ 2147483646 h 1429"/>
                <a:gd name="T36" fmla="*/ 2147483646 w 839"/>
                <a:gd name="T37" fmla="*/ 2147483646 h 1429"/>
                <a:gd name="T38" fmla="*/ 2147483646 w 839"/>
                <a:gd name="T39" fmla="*/ 2147483646 h 1429"/>
                <a:gd name="T40" fmla="*/ 2147483646 w 839"/>
                <a:gd name="T41" fmla="*/ 2147483646 h 1429"/>
                <a:gd name="T42" fmla="*/ 2147483646 w 839"/>
                <a:gd name="T43" fmla="*/ 2147483646 h 1429"/>
                <a:gd name="T44" fmla="*/ 2147483646 w 839"/>
                <a:gd name="T45" fmla="*/ 2147483646 h 1429"/>
                <a:gd name="T46" fmla="*/ 2147483646 w 839"/>
                <a:gd name="T47" fmla="*/ 2147483646 h 1429"/>
                <a:gd name="T48" fmla="*/ 2147483646 w 839"/>
                <a:gd name="T49" fmla="*/ 2147483646 h 1429"/>
                <a:gd name="T50" fmla="*/ 2147483646 w 839"/>
                <a:gd name="T51" fmla="*/ 2147483646 h 1429"/>
                <a:gd name="T52" fmla="*/ 2147483646 w 839"/>
                <a:gd name="T53" fmla="*/ 2147483646 h 1429"/>
                <a:gd name="T54" fmla="*/ 2147483646 w 839"/>
                <a:gd name="T55" fmla="*/ 2147483646 h 1429"/>
                <a:gd name="T56" fmla="*/ 2147483646 w 839"/>
                <a:gd name="T57" fmla="*/ 2147483646 h 1429"/>
                <a:gd name="T58" fmla="*/ 2147483646 w 839"/>
                <a:gd name="T59" fmla="*/ 2147483646 h 1429"/>
                <a:gd name="T60" fmla="*/ 2147483646 w 839"/>
                <a:gd name="T61" fmla="*/ 2147483646 h 1429"/>
                <a:gd name="T62" fmla="*/ 2147483646 w 839"/>
                <a:gd name="T63" fmla="*/ 2147483646 h 1429"/>
                <a:gd name="T64" fmla="*/ 2147483646 w 839"/>
                <a:gd name="T65" fmla="*/ 2147483646 h 1429"/>
                <a:gd name="T66" fmla="*/ 2147483646 w 839"/>
                <a:gd name="T67" fmla="*/ 2147483646 h 1429"/>
                <a:gd name="T68" fmla="*/ 2147483646 w 839"/>
                <a:gd name="T69" fmla="*/ 2147483646 h 1429"/>
                <a:gd name="T70" fmla="*/ 2147483646 w 839"/>
                <a:gd name="T71" fmla="*/ 2147483646 h 1429"/>
                <a:gd name="T72" fmla="*/ 2147483646 w 839"/>
                <a:gd name="T73" fmla="*/ 2147483646 h 1429"/>
                <a:gd name="T74" fmla="*/ 2147483646 w 839"/>
                <a:gd name="T75" fmla="*/ 2147483646 h 1429"/>
                <a:gd name="T76" fmla="*/ 2147483646 w 839"/>
                <a:gd name="T77" fmla="*/ 2147483646 h 1429"/>
                <a:gd name="T78" fmla="*/ 2147483646 w 839"/>
                <a:gd name="T79" fmla="*/ 2147483646 h 1429"/>
                <a:gd name="T80" fmla="*/ 2147483646 w 839"/>
                <a:gd name="T81" fmla="*/ 2147483646 h 1429"/>
                <a:gd name="T82" fmla="*/ 2147483646 w 839"/>
                <a:gd name="T83" fmla="*/ 2147483646 h 1429"/>
                <a:gd name="T84" fmla="*/ 2147483646 w 839"/>
                <a:gd name="T85" fmla="*/ 2147483646 h 1429"/>
                <a:gd name="T86" fmla="*/ 2147483646 w 839"/>
                <a:gd name="T87" fmla="*/ 2147483646 h 1429"/>
                <a:gd name="T88" fmla="*/ 2147483646 w 839"/>
                <a:gd name="T89" fmla="*/ 2147483646 h 1429"/>
                <a:gd name="T90" fmla="*/ 2147483646 w 839"/>
                <a:gd name="T91" fmla="*/ 2147483646 h 1429"/>
                <a:gd name="T92" fmla="*/ 2147483646 w 839"/>
                <a:gd name="T93" fmla="*/ 2147483646 h 1429"/>
                <a:gd name="T94" fmla="*/ 2147483646 w 839"/>
                <a:gd name="T95" fmla="*/ 2147483646 h 1429"/>
                <a:gd name="T96" fmla="*/ 2147483646 w 839"/>
                <a:gd name="T97" fmla="*/ 2147483646 h 1429"/>
                <a:gd name="T98" fmla="*/ 2147483646 w 839"/>
                <a:gd name="T99" fmla="*/ 2147483646 h 1429"/>
                <a:gd name="T100" fmla="*/ 2147483646 w 839"/>
                <a:gd name="T101" fmla="*/ 2147483646 h 1429"/>
                <a:gd name="T102" fmla="*/ 2147483646 w 839"/>
                <a:gd name="T103" fmla="*/ 2147483646 h 1429"/>
                <a:gd name="T104" fmla="*/ 2147483646 w 839"/>
                <a:gd name="T105" fmla="*/ 2147483646 h 1429"/>
                <a:gd name="T106" fmla="*/ 2147483646 w 839"/>
                <a:gd name="T107" fmla="*/ 2147483646 h 1429"/>
                <a:gd name="T108" fmla="*/ 2147483646 w 839"/>
                <a:gd name="T109" fmla="*/ 2147483646 h 1429"/>
                <a:gd name="T110" fmla="*/ 2147483646 w 839"/>
                <a:gd name="T111" fmla="*/ 2147483646 h 1429"/>
                <a:gd name="T112" fmla="*/ 2147483646 w 839"/>
                <a:gd name="T113" fmla="*/ 2147483646 h 1429"/>
                <a:gd name="T114" fmla="*/ 2147483646 w 839"/>
                <a:gd name="T115" fmla="*/ 2147483646 h 1429"/>
                <a:gd name="T116" fmla="*/ 2147483646 w 839"/>
                <a:gd name="T117" fmla="*/ 2147483646 h 1429"/>
                <a:gd name="T118" fmla="*/ 2147483646 w 839"/>
                <a:gd name="T119" fmla="*/ 2147483646 h 1429"/>
                <a:gd name="T120" fmla="*/ 2147483646 w 839"/>
                <a:gd name="T121" fmla="*/ 2147483646 h 1429"/>
                <a:gd name="T122" fmla="*/ 2147483646 w 839"/>
                <a:gd name="T123" fmla="*/ 2147483646 h 142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39"/>
                <a:gd name="T187" fmla="*/ 0 h 1429"/>
                <a:gd name="T188" fmla="*/ 839 w 839"/>
                <a:gd name="T189" fmla="*/ 1429 h 142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39" h="1429">
                  <a:moveTo>
                    <a:pt x="777" y="0"/>
                  </a:moveTo>
                  <a:lnTo>
                    <a:pt x="720" y="13"/>
                  </a:lnTo>
                  <a:lnTo>
                    <a:pt x="658" y="31"/>
                  </a:lnTo>
                  <a:lnTo>
                    <a:pt x="593" y="52"/>
                  </a:lnTo>
                  <a:lnTo>
                    <a:pt x="526" y="76"/>
                  </a:lnTo>
                  <a:lnTo>
                    <a:pt x="461" y="102"/>
                  </a:lnTo>
                  <a:lnTo>
                    <a:pt x="396" y="128"/>
                  </a:lnTo>
                  <a:lnTo>
                    <a:pt x="336" y="156"/>
                  </a:lnTo>
                  <a:lnTo>
                    <a:pt x="281" y="182"/>
                  </a:lnTo>
                  <a:lnTo>
                    <a:pt x="284" y="196"/>
                  </a:lnTo>
                  <a:lnTo>
                    <a:pt x="284" y="211"/>
                  </a:lnTo>
                  <a:lnTo>
                    <a:pt x="283" y="224"/>
                  </a:lnTo>
                  <a:lnTo>
                    <a:pt x="278" y="235"/>
                  </a:lnTo>
                  <a:lnTo>
                    <a:pt x="271" y="247"/>
                  </a:lnTo>
                  <a:lnTo>
                    <a:pt x="261" y="256"/>
                  </a:lnTo>
                  <a:lnTo>
                    <a:pt x="252" y="265"/>
                  </a:lnTo>
                  <a:lnTo>
                    <a:pt x="242" y="271"/>
                  </a:lnTo>
                  <a:lnTo>
                    <a:pt x="229" y="276"/>
                  </a:lnTo>
                  <a:lnTo>
                    <a:pt x="218" y="279"/>
                  </a:lnTo>
                  <a:lnTo>
                    <a:pt x="205" y="281"/>
                  </a:lnTo>
                  <a:lnTo>
                    <a:pt x="193" y="281"/>
                  </a:lnTo>
                  <a:lnTo>
                    <a:pt x="182" y="279"/>
                  </a:lnTo>
                  <a:lnTo>
                    <a:pt x="170" y="276"/>
                  </a:lnTo>
                  <a:lnTo>
                    <a:pt x="161" y="269"/>
                  </a:lnTo>
                  <a:lnTo>
                    <a:pt x="153" y="263"/>
                  </a:lnTo>
                  <a:lnTo>
                    <a:pt x="131" y="276"/>
                  </a:lnTo>
                  <a:lnTo>
                    <a:pt x="110" y="291"/>
                  </a:lnTo>
                  <a:lnTo>
                    <a:pt x="89" y="305"/>
                  </a:lnTo>
                  <a:lnTo>
                    <a:pt x="70" y="320"/>
                  </a:lnTo>
                  <a:lnTo>
                    <a:pt x="52" y="334"/>
                  </a:lnTo>
                  <a:lnTo>
                    <a:pt x="34" y="347"/>
                  </a:lnTo>
                  <a:lnTo>
                    <a:pt x="16" y="362"/>
                  </a:lnTo>
                  <a:lnTo>
                    <a:pt x="0" y="377"/>
                  </a:lnTo>
                  <a:lnTo>
                    <a:pt x="13" y="429"/>
                  </a:lnTo>
                  <a:lnTo>
                    <a:pt x="24" y="482"/>
                  </a:lnTo>
                  <a:lnTo>
                    <a:pt x="32" y="534"/>
                  </a:lnTo>
                  <a:lnTo>
                    <a:pt x="42" y="586"/>
                  </a:lnTo>
                  <a:lnTo>
                    <a:pt x="50" y="638"/>
                  </a:lnTo>
                  <a:lnTo>
                    <a:pt x="57" y="689"/>
                  </a:lnTo>
                  <a:lnTo>
                    <a:pt x="65" y="739"/>
                  </a:lnTo>
                  <a:lnTo>
                    <a:pt x="73" y="789"/>
                  </a:lnTo>
                  <a:lnTo>
                    <a:pt x="83" y="791"/>
                  </a:lnTo>
                  <a:lnTo>
                    <a:pt x="92" y="794"/>
                  </a:lnTo>
                  <a:lnTo>
                    <a:pt x="101" y="798"/>
                  </a:lnTo>
                  <a:lnTo>
                    <a:pt x="109" y="802"/>
                  </a:lnTo>
                  <a:lnTo>
                    <a:pt x="123" y="812"/>
                  </a:lnTo>
                  <a:lnTo>
                    <a:pt x="135" y="824"/>
                  </a:lnTo>
                  <a:lnTo>
                    <a:pt x="143" y="837"/>
                  </a:lnTo>
                  <a:lnTo>
                    <a:pt x="149" y="851"/>
                  </a:lnTo>
                  <a:lnTo>
                    <a:pt x="154" y="866"/>
                  </a:lnTo>
                  <a:lnTo>
                    <a:pt x="156" y="882"/>
                  </a:lnTo>
                  <a:lnTo>
                    <a:pt x="154" y="898"/>
                  </a:lnTo>
                  <a:lnTo>
                    <a:pt x="151" y="913"/>
                  </a:lnTo>
                  <a:lnTo>
                    <a:pt x="146" y="929"/>
                  </a:lnTo>
                  <a:lnTo>
                    <a:pt x="138" y="942"/>
                  </a:lnTo>
                  <a:lnTo>
                    <a:pt x="128" y="955"/>
                  </a:lnTo>
                  <a:lnTo>
                    <a:pt x="115" y="967"/>
                  </a:lnTo>
                  <a:lnTo>
                    <a:pt x="102" y="976"/>
                  </a:lnTo>
                  <a:lnTo>
                    <a:pt x="84" y="983"/>
                  </a:lnTo>
                  <a:lnTo>
                    <a:pt x="86" y="1014"/>
                  </a:lnTo>
                  <a:lnTo>
                    <a:pt x="88" y="1048"/>
                  </a:lnTo>
                  <a:lnTo>
                    <a:pt x="88" y="1082"/>
                  </a:lnTo>
                  <a:lnTo>
                    <a:pt x="89" y="1119"/>
                  </a:lnTo>
                  <a:lnTo>
                    <a:pt x="91" y="1155"/>
                  </a:lnTo>
                  <a:lnTo>
                    <a:pt x="91" y="1193"/>
                  </a:lnTo>
                  <a:lnTo>
                    <a:pt x="91" y="1230"/>
                  </a:lnTo>
                  <a:lnTo>
                    <a:pt x="91" y="1264"/>
                  </a:lnTo>
                  <a:lnTo>
                    <a:pt x="157" y="1279"/>
                  </a:lnTo>
                  <a:lnTo>
                    <a:pt x="226" y="1295"/>
                  </a:lnTo>
                  <a:lnTo>
                    <a:pt x="297" y="1311"/>
                  </a:lnTo>
                  <a:lnTo>
                    <a:pt x="375" y="1331"/>
                  </a:lnTo>
                  <a:lnTo>
                    <a:pt x="458" y="1350"/>
                  </a:lnTo>
                  <a:lnTo>
                    <a:pt x="549" y="1373"/>
                  </a:lnTo>
                  <a:lnTo>
                    <a:pt x="650" y="1399"/>
                  </a:lnTo>
                  <a:lnTo>
                    <a:pt x="762" y="1428"/>
                  </a:lnTo>
                  <a:lnTo>
                    <a:pt x="777" y="1360"/>
                  </a:lnTo>
                  <a:lnTo>
                    <a:pt x="791" y="1284"/>
                  </a:lnTo>
                  <a:lnTo>
                    <a:pt x="803" y="1204"/>
                  </a:lnTo>
                  <a:lnTo>
                    <a:pt x="812" y="1119"/>
                  </a:lnTo>
                  <a:lnTo>
                    <a:pt x="822" y="1032"/>
                  </a:lnTo>
                  <a:lnTo>
                    <a:pt x="829" y="939"/>
                  </a:lnTo>
                  <a:lnTo>
                    <a:pt x="834" y="846"/>
                  </a:lnTo>
                  <a:lnTo>
                    <a:pt x="837" y="750"/>
                  </a:lnTo>
                  <a:lnTo>
                    <a:pt x="837" y="728"/>
                  </a:lnTo>
                  <a:lnTo>
                    <a:pt x="838" y="708"/>
                  </a:lnTo>
                  <a:lnTo>
                    <a:pt x="838" y="690"/>
                  </a:lnTo>
                  <a:lnTo>
                    <a:pt x="838" y="674"/>
                  </a:lnTo>
                  <a:lnTo>
                    <a:pt x="838" y="656"/>
                  </a:lnTo>
                  <a:lnTo>
                    <a:pt x="838" y="640"/>
                  </a:lnTo>
                  <a:lnTo>
                    <a:pt x="838" y="619"/>
                  </a:lnTo>
                  <a:lnTo>
                    <a:pt x="838" y="598"/>
                  </a:lnTo>
                  <a:lnTo>
                    <a:pt x="827" y="596"/>
                  </a:lnTo>
                  <a:lnTo>
                    <a:pt x="816" y="593"/>
                  </a:lnTo>
                  <a:lnTo>
                    <a:pt x="806" y="588"/>
                  </a:lnTo>
                  <a:lnTo>
                    <a:pt x="796" y="583"/>
                  </a:lnTo>
                  <a:lnTo>
                    <a:pt x="788" y="578"/>
                  </a:lnTo>
                  <a:lnTo>
                    <a:pt x="780" y="570"/>
                  </a:lnTo>
                  <a:lnTo>
                    <a:pt x="773" y="564"/>
                  </a:lnTo>
                  <a:lnTo>
                    <a:pt x="769" y="555"/>
                  </a:lnTo>
                  <a:lnTo>
                    <a:pt x="762" y="546"/>
                  </a:lnTo>
                  <a:lnTo>
                    <a:pt x="759" y="536"/>
                  </a:lnTo>
                  <a:lnTo>
                    <a:pt x="756" y="526"/>
                  </a:lnTo>
                  <a:lnTo>
                    <a:pt x="752" y="516"/>
                  </a:lnTo>
                  <a:lnTo>
                    <a:pt x="749" y="494"/>
                  </a:lnTo>
                  <a:lnTo>
                    <a:pt x="747" y="473"/>
                  </a:lnTo>
                  <a:lnTo>
                    <a:pt x="749" y="450"/>
                  </a:lnTo>
                  <a:lnTo>
                    <a:pt x="754" y="429"/>
                  </a:lnTo>
                  <a:lnTo>
                    <a:pt x="760" y="409"/>
                  </a:lnTo>
                  <a:lnTo>
                    <a:pt x="770" y="391"/>
                  </a:lnTo>
                  <a:lnTo>
                    <a:pt x="775" y="383"/>
                  </a:lnTo>
                  <a:lnTo>
                    <a:pt x="780" y="375"/>
                  </a:lnTo>
                  <a:lnTo>
                    <a:pt x="786" y="369"/>
                  </a:lnTo>
                  <a:lnTo>
                    <a:pt x="795" y="364"/>
                  </a:lnTo>
                  <a:lnTo>
                    <a:pt x="801" y="359"/>
                  </a:lnTo>
                  <a:lnTo>
                    <a:pt x="809" y="356"/>
                  </a:lnTo>
                  <a:lnTo>
                    <a:pt x="817" y="352"/>
                  </a:lnTo>
                  <a:lnTo>
                    <a:pt x="827" y="351"/>
                  </a:lnTo>
                  <a:lnTo>
                    <a:pt x="822" y="304"/>
                  </a:lnTo>
                  <a:lnTo>
                    <a:pt x="819" y="258"/>
                  </a:lnTo>
                  <a:lnTo>
                    <a:pt x="812" y="214"/>
                  </a:lnTo>
                  <a:lnTo>
                    <a:pt x="808" y="170"/>
                  </a:lnTo>
                  <a:lnTo>
                    <a:pt x="801" y="126"/>
                  </a:lnTo>
                  <a:lnTo>
                    <a:pt x="793" y="84"/>
                  </a:lnTo>
                  <a:lnTo>
                    <a:pt x="785" y="42"/>
                  </a:lnTo>
                  <a:lnTo>
                    <a:pt x="777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02" name="Freeform 57"/>
            <p:cNvSpPr>
              <a:spLocks/>
            </p:cNvSpPr>
            <p:nvPr/>
          </p:nvSpPr>
          <p:spPr bwMode="auto">
            <a:xfrm>
              <a:off x="5167908" y="2325687"/>
              <a:ext cx="562571" cy="2268538"/>
            </a:xfrm>
            <a:custGeom>
              <a:avLst/>
              <a:gdLst>
                <a:gd name="T0" fmla="*/ 2147483646 w 315"/>
                <a:gd name="T1" fmla="*/ 2147483646 h 1429"/>
                <a:gd name="T2" fmla="*/ 2147483646 w 315"/>
                <a:gd name="T3" fmla="*/ 2147483646 h 1429"/>
                <a:gd name="T4" fmla="*/ 2147483646 w 315"/>
                <a:gd name="T5" fmla="*/ 2147483646 h 1429"/>
                <a:gd name="T6" fmla="*/ 2147483646 w 315"/>
                <a:gd name="T7" fmla="*/ 2147483646 h 1429"/>
                <a:gd name="T8" fmla="*/ 2147483646 w 315"/>
                <a:gd name="T9" fmla="*/ 2147483646 h 1429"/>
                <a:gd name="T10" fmla="*/ 2147483646 w 315"/>
                <a:gd name="T11" fmla="*/ 2147483646 h 1429"/>
                <a:gd name="T12" fmla="*/ 2147483646 w 315"/>
                <a:gd name="T13" fmla="*/ 2147483646 h 1429"/>
                <a:gd name="T14" fmla="*/ 2147483646 w 315"/>
                <a:gd name="T15" fmla="*/ 2147483646 h 1429"/>
                <a:gd name="T16" fmla="*/ 2147483646 w 315"/>
                <a:gd name="T17" fmla="*/ 2147483646 h 1429"/>
                <a:gd name="T18" fmla="*/ 2147483646 w 315"/>
                <a:gd name="T19" fmla="*/ 2147483646 h 1429"/>
                <a:gd name="T20" fmla="*/ 2147483646 w 315"/>
                <a:gd name="T21" fmla="*/ 2147483646 h 1429"/>
                <a:gd name="T22" fmla="*/ 2147483646 w 315"/>
                <a:gd name="T23" fmla="*/ 2147483646 h 1429"/>
                <a:gd name="T24" fmla="*/ 2147483646 w 315"/>
                <a:gd name="T25" fmla="*/ 2147483646 h 1429"/>
                <a:gd name="T26" fmla="*/ 2147483646 w 315"/>
                <a:gd name="T27" fmla="*/ 2147483646 h 1429"/>
                <a:gd name="T28" fmla="*/ 2147483646 w 315"/>
                <a:gd name="T29" fmla="*/ 2147483646 h 1429"/>
                <a:gd name="T30" fmla="*/ 2147483646 w 315"/>
                <a:gd name="T31" fmla="*/ 2147483646 h 1429"/>
                <a:gd name="T32" fmla="*/ 2147483646 w 315"/>
                <a:gd name="T33" fmla="*/ 2147483646 h 1429"/>
                <a:gd name="T34" fmla="*/ 2147483646 w 315"/>
                <a:gd name="T35" fmla="*/ 2147483646 h 1429"/>
                <a:gd name="T36" fmla="*/ 2147483646 w 315"/>
                <a:gd name="T37" fmla="*/ 2147483646 h 1429"/>
                <a:gd name="T38" fmla="*/ 2147483646 w 315"/>
                <a:gd name="T39" fmla="*/ 2147483646 h 1429"/>
                <a:gd name="T40" fmla="*/ 2147483646 w 315"/>
                <a:gd name="T41" fmla="*/ 2147483646 h 1429"/>
                <a:gd name="T42" fmla="*/ 2147483646 w 315"/>
                <a:gd name="T43" fmla="*/ 2147483646 h 1429"/>
                <a:gd name="T44" fmla="*/ 2147483646 w 315"/>
                <a:gd name="T45" fmla="*/ 2147483646 h 1429"/>
                <a:gd name="T46" fmla="*/ 2147483646 w 315"/>
                <a:gd name="T47" fmla="*/ 2147483646 h 1429"/>
                <a:gd name="T48" fmla="*/ 2147483646 w 315"/>
                <a:gd name="T49" fmla="*/ 2147483646 h 1429"/>
                <a:gd name="T50" fmla="*/ 2147483646 w 315"/>
                <a:gd name="T51" fmla="*/ 2147483646 h 1429"/>
                <a:gd name="T52" fmla="*/ 2147483646 w 315"/>
                <a:gd name="T53" fmla="*/ 2147483646 h 1429"/>
                <a:gd name="T54" fmla="*/ 2147483646 w 315"/>
                <a:gd name="T55" fmla="*/ 2147483646 h 1429"/>
                <a:gd name="T56" fmla="*/ 2147483646 w 315"/>
                <a:gd name="T57" fmla="*/ 2147483646 h 1429"/>
                <a:gd name="T58" fmla="*/ 2147483646 w 315"/>
                <a:gd name="T59" fmla="*/ 2147483646 h 1429"/>
                <a:gd name="T60" fmla="*/ 2147483646 w 315"/>
                <a:gd name="T61" fmla="*/ 2147483646 h 1429"/>
                <a:gd name="T62" fmla="*/ 2147483646 w 315"/>
                <a:gd name="T63" fmla="*/ 2147483646 h 1429"/>
                <a:gd name="T64" fmla="*/ 2147483646 w 315"/>
                <a:gd name="T65" fmla="*/ 2147483646 h 1429"/>
                <a:gd name="T66" fmla="*/ 2147483646 w 315"/>
                <a:gd name="T67" fmla="*/ 2147483646 h 1429"/>
                <a:gd name="T68" fmla="*/ 2147483646 w 315"/>
                <a:gd name="T69" fmla="*/ 2147483646 h 1429"/>
                <a:gd name="T70" fmla="*/ 2147483646 w 315"/>
                <a:gd name="T71" fmla="*/ 2147483646 h 1429"/>
                <a:gd name="T72" fmla="*/ 2147483646 w 315"/>
                <a:gd name="T73" fmla="*/ 2147483646 h 1429"/>
                <a:gd name="T74" fmla="*/ 2147483646 w 315"/>
                <a:gd name="T75" fmla="*/ 2147483646 h 1429"/>
                <a:gd name="T76" fmla="*/ 2147483646 w 315"/>
                <a:gd name="T77" fmla="*/ 2147483646 h 1429"/>
                <a:gd name="T78" fmla="*/ 2147483646 w 315"/>
                <a:gd name="T79" fmla="*/ 2147483646 h 1429"/>
                <a:gd name="T80" fmla="*/ 2147483646 w 315"/>
                <a:gd name="T81" fmla="*/ 2147483646 h 1429"/>
                <a:gd name="T82" fmla="*/ 2147483646 w 315"/>
                <a:gd name="T83" fmla="*/ 2147483646 h 1429"/>
                <a:gd name="T84" fmla="*/ 2147483646 w 315"/>
                <a:gd name="T85" fmla="*/ 2147483646 h 1429"/>
                <a:gd name="T86" fmla="*/ 2147483646 w 315"/>
                <a:gd name="T87" fmla="*/ 2147483646 h 1429"/>
                <a:gd name="T88" fmla="*/ 2147483646 w 315"/>
                <a:gd name="T89" fmla="*/ 2147483646 h 1429"/>
                <a:gd name="T90" fmla="*/ 2147483646 w 315"/>
                <a:gd name="T91" fmla="*/ 2147483646 h 1429"/>
                <a:gd name="T92" fmla="*/ 2147483646 w 315"/>
                <a:gd name="T93" fmla="*/ 2147483646 h 1429"/>
                <a:gd name="T94" fmla="*/ 2147483646 w 315"/>
                <a:gd name="T95" fmla="*/ 2147483646 h 1429"/>
                <a:gd name="T96" fmla="*/ 2147483646 w 315"/>
                <a:gd name="T97" fmla="*/ 2147483646 h 142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5"/>
                <a:gd name="T148" fmla="*/ 0 h 1429"/>
                <a:gd name="T149" fmla="*/ 315 w 315"/>
                <a:gd name="T150" fmla="*/ 1429 h 142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5" h="1429">
                  <a:moveTo>
                    <a:pt x="30" y="0"/>
                  </a:moveTo>
                  <a:lnTo>
                    <a:pt x="74" y="32"/>
                  </a:lnTo>
                  <a:lnTo>
                    <a:pt x="106" y="60"/>
                  </a:lnTo>
                  <a:lnTo>
                    <a:pt x="135" y="86"/>
                  </a:lnTo>
                  <a:lnTo>
                    <a:pt x="161" y="112"/>
                  </a:lnTo>
                  <a:lnTo>
                    <a:pt x="187" y="141"/>
                  </a:lnTo>
                  <a:lnTo>
                    <a:pt x="220" y="177"/>
                  </a:lnTo>
                  <a:lnTo>
                    <a:pt x="260" y="224"/>
                  </a:lnTo>
                  <a:lnTo>
                    <a:pt x="314" y="281"/>
                  </a:lnTo>
                  <a:lnTo>
                    <a:pt x="312" y="349"/>
                  </a:lnTo>
                  <a:lnTo>
                    <a:pt x="311" y="419"/>
                  </a:lnTo>
                  <a:lnTo>
                    <a:pt x="309" y="489"/>
                  </a:lnTo>
                  <a:lnTo>
                    <a:pt x="306" y="559"/>
                  </a:lnTo>
                  <a:lnTo>
                    <a:pt x="301" y="629"/>
                  </a:lnTo>
                  <a:lnTo>
                    <a:pt x="296" y="695"/>
                  </a:lnTo>
                  <a:lnTo>
                    <a:pt x="290" y="760"/>
                  </a:lnTo>
                  <a:lnTo>
                    <a:pt x="282" y="824"/>
                  </a:lnTo>
                  <a:lnTo>
                    <a:pt x="272" y="828"/>
                  </a:lnTo>
                  <a:lnTo>
                    <a:pt x="264" y="835"/>
                  </a:lnTo>
                  <a:lnTo>
                    <a:pt x="256" y="843"/>
                  </a:lnTo>
                  <a:lnTo>
                    <a:pt x="249" y="851"/>
                  </a:lnTo>
                  <a:lnTo>
                    <a:pt x="244" y="859"/>
                  </a:lnTo>
                  <a:lnTo>
                    <a:pt x="239" y="869"/>
                  </a:lnTo>
                  <a:lnTo>
                    <a:pt x="236" y="879"/>
                  </a:lnTo>
                  <a:lnTo>
                    <a:pt x="234" y="889"/>
                  </a:lnTo>
                  <a:lnTo>
                    <a:pt x="234" y="900"/>
                  </a:lnTo>
                  <a:lnTo>
                    <a:pt x="236" y="910"/>
                  </a:lnTo>
                  <a:lnTo>
                    <a:pt x="238" y="921"/>
                  </a:lnTo>
                  <a:lnTo>
                    <a:pt x="243" y="931"/>
                  </a:lnTo>
                  <a:lnTo>
                    <a:pt x="247" y="941"/>
                  </a:lnTo>
                  <a:lnTo>
                    <a:pt x="254" y="950"/>
                  </a:lnTo>
                  <a:lnTo>
                    <a:pt x="262" y="960"/>
                  </a:lnTo>
                  <a:lnTo>
                    <a:pt x="272" y="968"/>
                  </a:lnTo>
                  <a:lnTo>
                    <a:pt x="270" y="1007"/>
                  </a:lnTo>
                  <a:lnTo>
                    <a:pt x="269" y="1051"/>
                  </a:lnTo>
                  <a:lnTo>
                    <a:pt x="265" y="1097"/>
                  </a:lnTo>
                  <a:lnTo>
                    <a:pt x="264" y="1142"/>
                  </a:lnTo>
                  <a:lnTo>
                    <a:pt x="260" y="1189"/>
                  </a:lnTo>
                  <a:lnTo>
                    <a:pt x="257" y="1236"/>
                  </a:lnTo>
                  <a:lnTo>
                    <a:pt x="256" y="1280"/>
                  </a:lnTo>
                  <a:lnTo>
                    <a:pt x="256" y="1321"/>
                  </a:lnTo>
                  <a:lnTo>
                    <a:pt x="228" y="1337"/>
                  </a:lnTo>
                  <a:lnTo>
                    <a:pt x="199" y="1352"/>
                  </a:lnTo>
                  <a:lnTo>
                    <a:pt x="169" y="1366"/>
                  </a:lnTo>
                  <a:lnTo>
                    <a:pt x="140" y="1381"/>
                  </a:lnTo>
                  <a:lnTo>
                    <a:pt x="109" y="1394"/>
                  </a:lnTo>
                  <a:lnTo>
                    <a:pt x="78" y="1405"/>
                  </a:lnTo>
                  <a:lnTo>
                    <a:pt x="48" y="1418"/>
                  </a:lnTo>
                  <a:lnTo>
                    <a:pt x="15" y="1428"/>
                  </a:lnTo>
                  <a:lnTo>
                    <a:pt x="33" y="1344"/>
                  </a:lnTo>
                  <a:lnTo>
                    <a:pt x="48" y="1254"/>
                  </a:lnTo>
                  <a:lnTo>
                    <a:pt x="61" y="1165"/>
                  </a:lnTo>
                  <a:lnTo>
                    <a:pt x="70" y="1072"/>
                  </a:lnTo>
                  <a:lnTo>
                    <a:pt x="78" y="978"/>
                  </a:lnTo>
                  <a:lnTo>
                    <a:pt x="85" y="885"/>
                  </a:lnTo>
                  <a:lnTo>
                    <a:pt x="90" y="789"/>
                  </a:lnTo>
                  <a:lnTo>
                    <a:pt x="91" y="695"/>
                  </a:lnTo>
                  <a:lnTo>
                    <a:pt x="91" y="676"/>
                  </a:lnTo>
                  <a:lnTo>
                    <a:pt x="91" y="663"/>
                  </a:lnTo>
                  <a:lnTo>
                    <a:pt x="93" y="653"/>
                  </a:lnTo>
                  <a:lnTo>
                    <a:pt x="93" y="646"/>
                  </a:lnTo>
                  <a:lnTo>
                    <a:pt x="93" y="638"/>
                  </a:lnTo>
                  <a:lnTo>
                    <a:pt x="93" y="630"/>
                  </a:lnTo>
                  <a:lnTo>
                    <a:pt x="93" y="616"/>
                  </a:lnTo>
                  <a:lnTo>
                    <a:pt x="91" y="598"/>
                  </a:lnTo>
                  <a:lnTo>
                    <a:pt x="80" y="596"/>
                  </a:lnTo>
                  <a:lnTo>
                    <a:pt x="70" y="593"/>
                  </a:lnTo>
                  <a:lnTo>
                    <a:pt x="61" y="590"/>
                  </a:lnTo>
                  <a:lnTo>
                    <a:pt x="51" y="585"/>
                  </a:lnTo>
                  <a:lnTo>
                    <a:pt x="43" y="580"/>
                  </a:lnTo>
                  <a:lnTo>
                    <a:pt x="36" y="573"/>
                  </a:lnTo>
                  <a:lnTo>
                    <a:pt x="30" y="567"/>
                  </a:lnTo>
                  <a:lnTo>
                    <a:pt x="23" y="559"/>
                  </a:lnTo>
                  <a:lnTo>
                    <a:pt x="18" y="549"/>
                  </a:lnTo>
                  <a:lnTo>
                    <a:pt x="13" y="541"/>
                  </a:lnTo>
                  <a:lnTo>
                    <a:pt x="10" y="531"/>
                  </a:lnTo>
                  <a:lnTo>
                    <a:pt x="7" y="520"/>
                  </a:lnTo>
                  <a:lnTo>
                    <a:pt x="2" y="499"/>
                  </a:lnTo>
                  <a:lnTo>
                    <a:pt x="0" y="476"/>
                  </a:lnTo>
                  <a:lnTo>
                    <a:pt x="2" y="455"/>
                  </a:lnTo>
                  <a:lnTo>
                    <a:pt x="5" y="434"/>
                  </a:lnTo>
                  <a:lnTo>
                    <a:pt x="12" y="412"/>
                  </a:lnTo>
                  <a:lnTo>
                    <a:pt x="20" y="395"/>
                  </a:lnTo>
                  <a:lnTo>
                    <a:pt x="26" y="385"/>
                  </a:lnTo>
                  <a:lnTo>
                    <a:pt x="31" y="378"/>
                  </a:lnTo>
                  <a:lnTo>
                    <a:pt x="39" y="370"/>
                  </a:lnTo>
                  <a:lnTo>
                    <a:pt x="46" y="365"/>
                  </a:lnTo>
                  <a:lnTo>
                    <a:pt x="54" y="360"/>
                  </a:lnTo>
                  <a:lnTo>
                    <a:pt x="62" y="356"/>
                  </a:lnTo>
                  <a:lnTo>
                    <a:pt x="70" y="352"/>
                  </a:lnTo>
                  <a:lnTo>
                    <a:pt x="80" y="351"/>
                  </a:lnTo>
                  <a:lnTo>
                    <a:pt x="77" y="307"/>
                  </a:lnTo>
                  <a:lnTo>
                    <a:pt x="72" y="261"/>
                  </a:lnTo>
                  <a:lnTo>
                    <a:pt x="65" y="214"/>
                  </a:lnTo>
                  <a:lnTo>
                    <a:pt x="59" y="169"/>
                  </a:lnTo>
                  <a:lnTo>
                    <a:pt x="52" y="123"/>
                  </a:lnTo>
                  <a:lnTo>
                    <a:pt x="46" y="81"/>
                  </a:lnTo>
                  <a:lnTo>
                    <a:pt x="38" y="39"/>
                  </a:lnTo>
                  <a:lnTo>
                    <a:pt x="30" y="0"/>
                  </a:lnTo>
                </a:path>
              </a:pathLst>
            </a:custGeom>
            <a:solidFill>
              <a:srgbClr val="CC9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03" name="Freeform 58"/>
            <p:cNvSpPr>
              <a:spLocks/>
            </p:cNvSpPr>
            <p:nvPr/>
          </p:nvSpPr>
          <p:spPr bwMode="auto">
            <a:xfrm>
              <a:off x="5167908" y="2325687"/>
              <a:ext cx="562571" cy="2268538"/>
            </a:xfrm>
            <a:custGeom>
              <a:avLst/>
              <a:gdLst>
                <a:gd name="T0" fmla="*/ 2147483646 w 315"/>
                <a:gd name="T1" fmla="*/ 2147483646 h 1429"/>
                <a:gd name="T2" fmla="*/ 2147483646 w 315"/>
                <a:gd name="T3" fmla="*/ 2147483646 h 1429"/>
                <a:gd name="T4" fmla="*/ 2147483646 w 315"/>
                <a:gd name="T5" fmla="*/ 2147483646 h 1429"/>
                <a:gd name="T6" fmla="*/ 2147483646 w 315"/>
                <a:gd name="T7" fmla="*/ 2147483646 h 1429"/>
                <a:gd name="T8" fmla="*/ 2147483646 w 315"/>
                <a:gd name="T9" fmla="*/ 2147483646 h 1429"/>
                <a:gd name="T10" fmla="*/ 2147483646 w 315"/>
                <a:gd name="T11" fmla="*/ 2147483646 h 1429"/>
                <a:gd name="T12" fmla="*/ 2147483646 w 315"/>
                <a:gd name="T13" fmla="*/ 2147483646 h 1429"/>
                <a:gd name="T14" fmla="*/ 2147483646 w 315"/>
                <a:gd name="T15" fmla="*/ 2147483646 h 1429"/>
                <a:gd name="T16" fmla="*/ 2147483646 w 315"/>
                <a:gd name="T17" fmla="*/ 2147483646 h 1429"/>
                <a:gd name="T18" fmla="*/ 2147483646 w 315"/>
                <a:gd name="T19" fmla="*/ 2147483646 h 1429"/>
                <a:gd name="T20" fmla="*/ 2147483646 w 315"/>
                <a:gd name="T21" fmla="*/ 2147483646 h 1429"/>
                <a:gd name="T22" fmla="*/ 2147483646 w 315"/>
                <a:gd name="T23" fmla="*/ 2147483646 h 1429"/>
                <a:gd name="T24" fmla="*/ 2147483646 w 315"/>
                <a:gd name="T25" fmla="*/ 2147483646 h 1429"/>
                <a:gd name="T26" fmla="*/ 2147483646 w 315"/>
                <a:gd name="T27" fmla="*/ 2147483646 h 1429"/>
                <a:gd name="T28" fmla="*/ 2147483646 w 315"/>
                <a:gd name="T29" fmla="*/ 2147483646 h 1429"/>
                <a:gd name="T30" fmla="*/ 2147483646 w 315"/>
                <a:gd name="T31" fmla="*/ 2147483646 h 1429"/>
                <a:gd name="T32" fmla="*/ 2147483646 w 315"/>
                <a:gd name="T33" fmla="*/ 2147483646 h 1429"/>
                <a:gd name="T34" fmla="*/ 2147483646 w 315"/>
                <a:gd name="T35" fmla="*/ 2147483646 h 1429"/>
                <a:gd name="T36" fmla="*/ 2147483646 w 315"/>
                <a:gd name="T37" fmla="*/ 2147483646 h 1429"/>
                <a:gd name="T38" fmla="*/ 2147483646 w 315"/>
                <a:gd name="T39" fmla="*/ 2147483646 h 1429"/>
                <a:gd name="T40" fmla="*/ 2147483646 w 315"/>
                <a:gd name="T41" fmla="*/ 2147483646 h 1429"/>
                <a:gd name="T42" fmla="*/ 2147483646 w 315"/>
                <a:gd name="T43" fmla="*/ 2147483646 h 1429"/>
                <a:gd name="T44" fmla="*/ 2147483646 w 315"/>
                <a:gd name="T45" fmla="*/ 2147483646 h 1429"/>
                <a:gd name="T46" fmla="*/ 2147483646 w 315"/>
                <a:gd name="T47" fmla="*/ 2147483646 h 1429"/>
                <a:gd name="T48" fmla="*/ 2147483646 w 315"/>
                <a:gd name="T49" fmla="*/ 2147483646 h 1429"/>
                <a:gd name="T50" fmla="*/ 2147483646 w 315"/>
                <a:gd name="T51" fmla="*/ 2147483646 h 1429"/>
                <a:gd name="T52" fmla="*/ 2147483646 w 315"/>
                <a:gd name="T53" fmla="*/ 2147483646 h 1429"/>
                <a:gd name="T54" fmla="*/ 2147483646 w 315"/>
                <a:gd name="T55" fmla="*/ 2147483646 h 1429"/>
                <a:gd name="T56" fmla="*/ 2147483646 w 315"/>
                <a:gd name="T57" fmla="*/ 2147483646 h 1429"/>
                <a:gd name="T58" fmla="*/ 2147483646 w 315"/>
                <a:gd name="T59" fmla="*/ 2147483646 h 1429"/>
                <a:gd name="T60" fmla="*/ 2147483646 w 315"/>
                <a:gd name="T61" fmla="*/ 2147483646 h 1429"/>
                <a:gd name="T62" fmla="*/ 2147483646 w 315"/>
                <a:gd name="T63" fmla="*/ 2147483646 h 1429"/>
                <a:gd name="T64" fmla="*/ 2147483646 w 315"/>
                <a:gd name="T65" fmla="*/ 2147483646 h 1429"/>
                <a:gd name="T66" fmla="*/ 2147483646 w 315"/>
                <a:gd name="T67" fmla="*/ 2147483646 h 1429"/>
                <a:gd name="T68" fmla="*/ 2147483646 w 315"/>
                <a:gd name="T69" fmla="*/ 2147483646 h 1429"/>
                <a:gd name="T70" fmla="*/ 2147483646 w 315"/>
                <a:gd name="T71" fmla="*/ 2147483646 h 1429"/>
                <a:gd name="T72" fmla="*/ 2147483646 w 315"/>
                <a:gd name="T73" fmla="*/ 2147483646 h 1429"/>
                <a:gd name="T74" fmla="*/ 2147483646 w 315"/>
                <a:gd name="T75" fmla="*/ 2147483646 h 1429"/>
                <a:gd name="T76" fmla="*/ 2147483646 w 315"/>
                <a:gd name="T77" fmla="*/ 2147483646 h 1429"/>
                <a:gd name="T78" fmla="*/ 2147483646 w 315"/>
                <a:gd name="T79" fmla="*/ 2147483646 h 1429"/>
                <a:gd name="T80" fmla="*/ 2147483646 w 315"/>
                <a:gd name="T81" fmla="*/ 2147483646 h 1429"/>
                <a:gd name="T82" fmla="*/ 2147483646 w 315"/>
                <a:gd name="T83" fmla="*/ 2147483646 h 1429"/>
                <a:gd name="T84" fmla="*/ 2147483646 w 315"/>
                <a:gd name="T85" fmla="*/ 2147483646 h 1429"/>
                <a:gd name="T86" fmla="*/ 2147483646 w 315"/>
                <a:gd name="T87" fmla="*/ 2147483646 h 1429"/>
                <a:gd name="T88" fmla="*/ 2147483646 w 315"/>
                <a:gd name="T89" fmla="*/ 2147483646 h 1429"/>
                <a:gd name="T90" fmla="*/ 2147483646 w 315"/>
                <a:gd name="T91" fmla="*/ 2147483646 h 1429"/>
                <a:gd name="T92" fmla="*/ 2147483646 w 315"/>
                <a:gd name="T93" fmla="*/ 2147483646 h 1429"/>
                <a:gd name="T94" fmla="*/ 2147483646 w 315"/>
                <a:gd name="T95" fmla="*/ 2147483646 h 1429"/>
                <a:gd name="T96" fmla="*/ 2147483646 w 315"/>
                <a:gd name="T97" fmla="*/ 2147483646 h 142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5"/>
                <a:gd name="T148" fmla="*/ 0 h 1429"/>
                <a:gd name="T149" fmla="*/ 315 w 315"/>
                <a:gd name="T150" fmla="*/ 1429 h 142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5" h="1429">
                  <a:moveTo>
                    <a:pt x="30" y="0"/>
                  </a:moveTo>
                  <a:lnTo>
                    <a:pt x="74" y="32"/>
                  </a:lnTo>
                  <a:lnTo>
                    <a:pt x="106" y="60"/>
                  </a:lnTo>
                  <a:lnTo>
                    <a:pt x="135" y="86"/>
                  </a:lnTo>
                  <a:lnTo>
                    <a:pt x="161" y="112"/>
                  </a:lnTo>
                  <a:lnTo>
                    <a:pt x="187" y="141"/>
                  </a:lnTo>
                  <a:lnTo>
                    <a:pt x="220" y="177"/>
                  </a:lnTo>
                  <a:lnTo>
                    <a:pt x="260" y="224"/>
                  </a:lnTo>
                  <a:lnTo>
                    <a:pt x="314" y="281"/>
                  </a:lnTo>
                  <a:lnTo>
                    <a:pt x="312" y="349"/>
                  </a:lnTo>
                  <a:lnTo>
                    <a:pt x="311" y="419"/>
                  </a:lnTo>
                  <a:lnTo>
                    <a:pt x="309" y="489"/>
                  </a:lnTo>
                  <a:lnTo>
                    <a:pt x="306" y="559"/>
                  </a:lnTo>
                  <a:lnTo>
                    <a:pt x="301" y="629"/>
                  </a:lnTo>
                  <a:lnTo>
                    <a:pt x="296" y="695"/>
                  </a:lnTo>
                  <a:lnTo>
                    <a:pt x="290" y="760"/>
                  </a:lnTo>
                  <a:lnTo>
                    <a:pt x="282" y="824"/>
                  </a:lnTo>
                  <a:lnTo>
                    <a:pt x="272" y="828"/>
                  </a:lnTo>
                  <a:lnTo>
                    <a:pt x="264" y="835"/>
                  </a:lnTo>
                  <a:lnTo>
                    <a:pt x="256" y="843"/>
                  </a:lnTo>
                  <a:lnTo>
                    <a:pt x="249" y="851"/>
                  </a:lnTo>
                  <a:lnTo>
                    <a:pt x="244" y="859"/>
                  </a:lnTo>
                  <a:lnTo>
                    <a:pt x="239" y="869"/>
                  </a:lnTo>
                  <a:lnTo>
                    <a:pt x="236" y="879"/>
                  </a:lnTo>
                  <a:lnTo>
                    <a:pt x="234" y="889"/>
                  </a:lnTo>
                  <a:lnTo>
                    <a:pt x="234" y="900"/>
                  </a:lnTo>
                  <a:lnTo>
                    <a:pt x="236" y="910"/>
                  </a:lnTo>
                  <a:lnTo>
                    <a:pt x="238" y="921"/>
                  </a:lnTo>
                  <a:lnTo>
                    <a:pt x="243" y="931"/>
                  </a:lnTo>
                  <a:lnTo>
                    <a:pt x="247" y="941"/>
                  </a:lnTo>
                  <a:lnTo>
                    <a:pt x="254" y="950"/>
                  </a:lnTo>
                  <a:lnTo>
                    <a:pt x="262" y="960"/>
                  </a:lnTo>
                  <a:lnTo>
                    <a:pt x="272" y="968"/>
                  </a:lnTo>
                  <a:lnTo>
                    <a:pt x="270" y="1007"/>
                  </a:lnTo>
                  <a:lnTo>
                    <a:pt x="269" y="1051"/>
                  </a:lnTo>
                  <a:lnTo>
                    <a:pt x="265" y="1097"/>
                  </a:lnTo>
                  <a:lnTo>
                    <a:pt x="264" y="1142"/>
                  </a:lnTo>
                  <a:lnTo>
                    <a:pt x="260" y="1189"/>
                  </a:lnTo>
                  <a:lnTo>
                    <a:pt x="257" y="1236"/>
                  </a:lnTo>
                  <a:lnTo>
                    <a:pt x="256" y="1280"/>
                  </a:lnTo>
                  <a:lnTo>
                    <a:pt x="256" y="1321"/>
                  </a:lnTo>
                  <a:lnTo>
                    <a:pt x="228" y="1337"/>
                  </a:lnTo>
                  <a:lnTo>
                    <a:pt x="199" y="1352"/>
                  </a:lnTo>
                  <a:lnTo>
                    <a:pt x="169" y="1366"/>
                  </a:lnTo>
                  <a:lnTo>
                    <a:pt x="140" y="1381"/>
                  </a:lnTo>
                  <a:lnTo>
                    <a:pt x="109" y="1394"/>
                  </a:lnTo>
                  <a:lnTo>
                    <a:pt x="78" y="1405"/>
                  </a:lnTo>
                  <a:lnTo>
                    <a:pt x="48" y="1418"/>
                  </a:lnTo>
                  <a:lnTo>
                    <a:pt x="15" y="1428"/>
                  </a:lnTo>
                  <a:lnTo>
                    <a:pt x="33" y="1344"/>
                  </a:lnTo>
                  <a:lnTo>
                    <a:pt x="48" y="1254"/>
                  </a:lnTo>
                  <a:lnTo>
                    <a:pt x="61" y="1165"/>
                  </a:lnTo>
                  <a:lnTo>
                    <a:pt x="70" y="1072"/>
                  </a:lnTo>
                  <a:lnTo>
                    <a:pt x="78" y="978"/>
                  </a:lnTo>
                  <a:lnTo>
                    <a:pt x="85" y="885"/>
                  </a:lnTo>
                  <a:lnTo>
                    <a:pt x="90" y="789"/>
                  </a:lnTo>
                  <a:lnTo>
                    <a:pt x="91" y="695"/>
                  </a:lnTo>
                  <a:lnTo>
                    <a:pt x="91" y="676"/>
                  </a:lnTo>
                  <a:lnTo>
                    <a:pt x="91" y="663"/>
                  </a:lnTo>
                  <a:lnTo>
                    <a:pt x="93" y="653"/>
                  </a:lnTo>
                  <a:lnTo>
                    <a:pt x="93" y="646"/>
                  </a:lnTo>
                  <a:lnTo>
                    <a:pt x="93" y="638"/>
                  </a:lnTo>
                  <a:lnTo>
                    <a:pt x="93" y="630"/>
                  </a:lnTo>
                  <a:lnTo>
                    <a:pt x="93" y="616"/>
                  </a:lnTo>
                  <a:lnTo>
                    <a:pt x="91" y="598"/>
                  </a:lnTo>
                  <a:lnTo>
                    <a:pt x="80" y="596"/>
                  </a:lnTo>
                  <a:lnTo>
                    <a:pt x="70" y="593"/>
                  </a:lnTo>
                  <a:lnTo>
                    <a:pt x="61" y="590"/>
                  </a:lnTo>
                  <a:lnTo>
                    <a:pt x="51" y="585"/>
                  </a:lnTo>
                  <a:lnTo>
                    <a:pt x="43" y="580"/>
                  </a:lnTo>
                  <a:lnTo>
                    <a:pt x="36" y="573"/>
                  </a:lnTo>
                  <a:lnTo>
                    <a:pt x="30" y="567"/>
                  </a:lnTo>
                  <a:lnTo>
                    <a:pt x="23" y="559"/>
                  </a:lnTo>
                  <a:lnTo>
                    <a:pt x="18" y="549"/>
                  </a:lnTo>
                  <a:lnTo>
                    <a:pt x="13" y="541"/>
                  </a:lnTo>
                  <a:lnTo>
                    <a:pt x="10" y="531"/>
                  </a:lnTo>
                  <a:lnTo>
                    <a:pt x="7" y="520"/>
                  </a:lnTo>
                  <a:lnTo>
                    <a:pt x="2" y="499"/>
                  </a:lnTo>
                  <a:lnTo>
                    <a:pt x="0" y="476"/>
                  </a:lnTo>
                  <a:lnTo>
                    <a:pt x="2" y="455"/>
                  </a:lnTo>
                  <a:lnTo>
                    <a:pt x="5" y="434"/>
                  </a:lnTo>
                  <a:lnTo>
                    <a:pt x="12" y="412"/>
                  </a:lnTo>
                  <a:lnTo>
                    <a:pt x="20" y="395"/>
                  </a:lnTo>
                  <a:lnTo>
                    <a:pt x="26" y="385"/>
                  </a:lnTo>
                  <a:lnTo>
                    <a:pt x="31" y="378"/>
                  </a:lnTo>
                  <a:lnTo>
                    <a:pt x="39" y="370"/>
                  </a:lnTo>
                  <a:lnTo>
                    <a:pt x="46" y="365"/>
                  </a:lnTo>
                  <a:lnTo>
                    <a:pt x="54" y="360"/>
                  </a:lnTo>
                  <a:lnTo>
                    <a:pt x="62" y="356"/>
                  </a:lnTo>
                  <a:lnTo>
                    <a:pt x="70" y="352"/>
                  </a:lnTo>
                  <a:lnTo>
                    <a:pt x="80" y="351"/>
                  </a:lnTo>
                  <a:lnTo>
                    <a:pt x="77" y="307"/>
                  </a:lnTo>
                  <a:lnTo>
                    <a:pt x="72" y="261"/>
                  </a:lnTo>
                  <a:lnTo>
                    <a:pt x="65" y="214"/>
                  </a:lnTo>
                  <a:lnTo>
                    <a:pt x="59" y="169"/>
                  </a:lnTo>
                  <a:lnTo>
                    <a:pt x="52" y="123"/>
                  </a:lnTo>
                  <a:lnTo>
                    <a:pt x="46" y="81"/>
                  </a:lnTo>
                  <a:lnTo>
                    <a:pt x="38" y="39"/>
                  </a:lnTo>
                  <a:lnTo>
                    <a:pt x="3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04" name="Freeform 59"/>
            <p:cNvSpPr>
              <a:spLocks/>
            </p:cNvSpPr>
            <p:nvPr/>
          </p:nvSpPr>
          <p:spPr bwMode="auto">
            <a:xfrm>
              <a:off x="4701779" y="3506787"/>
              <a:ext cx="280392" cy="344488"/>
            </a:xfrm>
            <a:custGeom>
              <a:avLst/>
              <a:gdLst>
                <a:gd name="T0" fmla="*/ 2147483646 w 157"/>
                <a:gd name="T1" fmla="*/ 0 h 217"/>
                <a:gd name="T2" fmla="*/ 2147483646 w 157"/>
                <a:gd name="T3" fmla="*/ 0 h 217"/>
                <a:gd name="T4" fmla="*/ 2147483646 w 157"/>
                <a:gd name="T5" fmla="*/ 2147483646 h 217"/>
                <a:gd name="T6" fmla="*/ 2147483646 w 157"/>
                <a:gd name="T7" fmla="*/ 2147483646 h 217"/>
                <a:gd name="T8" fmla="*/ 2147483646 w 157"/>
                <a:gd name="T9" fmla="*/ 2147483646 h 217"/>
                <a:gd name="T10" fmla="*/ 2147483646 w 157"/>
                <a:gd name="T11" fmla="*/ 2147483646 h 217"/>
                <a:gd name="T12" fmla="*/ 2147483646 w 157"/>
                <a:gd name="T13" fmla="*/ 2147483646 h 217"/>
                <a:gd name="T14" fmla="*/ 2147483646 w 157"/>
                <a:gd name="T15" fmla="*/ 2147483646 h 217"/>
                <a:gd name="T16" fmla="*/ 2147483646 w 157"/>
                <a:gd name="T17" fmla="*/ 2147483646 h 217"/>
                <a:gd name="T18" fmla="*/ 2147483646 w 157"/>
                <a:gd name="T19" fmla="*/ 2147483646 h 217"/>
                <a:gd name="T20" fmla="*/ 2147483646 w 157"/>
                <a:gd name="T21" fmla="*/ 2147483646 h 217"/>
                <a:gd name="T22" fmla="*/ 2147483646 w 157"/>
                <a:gd name="T23" fmla="*/ 2147483646 h 217"/>
                <a:gd name="T24" fmla="*/ 0 w 157"/>
                <a:gd name="T25" fmla="*/ 2147483646 h 217"/>
                <a:gd name="T26" fmla="*/ 2147483646 w 157"/>
                <a:gd name="T27" fmla="*/ 2147483646 h 217"/>
                <a:gd name="T28" fmla="*/ 2147483646 w 157"/>
                <a:gd name="T29" fmla="*/ 2147483646 h 217"/>
                <a:gd name="T30" fmla="*/ 2147483646 w 157"/>
                <a:gd name="T31" fmla="*/ 2147483646 h 217"/>
                <a:gd name="T32" fmla="*/ 2147483646 w 157"/>
                <a:gd name="T33" fmla="*/ 2147483646 h 217"/>
                <a:gd name="T34" fmla="*/ 2147483646 w 157"/>
                <a:gd name="T35" fmla="*/ 2147483646 h 217"/>
                <a:gd name="T36" fmla="*/ 2147483646 w 157"/>
                <a:gd name="T37" fmla="*/ 2147483646 h 217"/>
                <a:gd name="T38" fmla="*/ 2147483646 w 157"/>
                <a:gd name="T39" fmla="*/ 2147483646 h 217"/>
                <a:gd name="T40" fmla="*/ 2147483646 w 157"/>
                <a:gd name="T41" fmla="*/ 2147483646 h 217"/>
                <a:gd name="T42" fmla="*/ 2147483646 w 157"/>
                <a:gd name="T43" fmla="*/ 2147483646 h 217"/>
                <a:gd name="T44" fmla="*/ 2147483646 w 157"/>
                <a:gd name="T45" fmla="*/ 2147483646 h 217"/>
                <a:gd name="T46" fmla="*/ 2147483646 w 157"/>
                <a:gd name="T47" fmla="*/ 2147483646 h 217"/>
                <a:gd name="T48" fmla="*/ 2147483646 w 157"/>
                <a:gd name="T49" fmla="*/ 2147483646 h 217"/>
                <a:gd name="T50" fmla="*/ 2147483646 w 157"/>
                <a:gd name="T51" fmla="*/ 2147483646 h 217"/>
                <a:gd name="T52" fmla="*/ 2147483646 w 157"/>
                <a:gd name="T53" fmla="*/ 2147483646 h 217"/>
                <a:gd name="T54" fmla="*/ 2147483646 w 157"/>
                <a:gd name="T55" fmla="*/ 2147483646 h 217"/>
                <a:gd name="T56" fmla="*/ 2147483646 w 157"/>
                <a:gd name="T57" fmla="*/ 2147483646 h 217"/>
                <a:gd name="T58" fmla="*/ 2147483646 w 157"/>
                <a:gd name="T59" fmla="*/ 2147483646 h 217"/>
                <a:gd name="T60" fmla="*/ 2147483646 w 157"/>
                <a:gd name="T61" fmla="*/ 2147483646 h 217"/>
                <a:gd name="T62" fmla="*/ 2147483646 w 157"/>
                <a:gd name="T63" fmla="*/ 2147483646 h 217"/>
                <a:gd name="T64" fmla="*/ 2147483646 w 157"/>
                <a:gd name="T65" fmla="*/ 2147483646 h 217"/>
                <a:gd name="T66" fmla="*/ 2147483646 w 157"/>
                <a:gd name="T67" fmla="*/ 2147483646 h 217"/>
                <a:gd name="T68" fmla="*/ 2147483646 w 157"/>
                <a:gd name="T69" fmla="*/ 2147483646 h 217"/>
                <a:gd name="T70" fmla="*/ 2147483646 w 157"/>
                <a:gd name="T71" fmla="*/ 2147483646 h 217"/>
                <a:gd name="T72" fmla="*/ 2147483646 w 157"/>
                <a:gd name="T73" fmla="*/ 2147483646 h 217"/>
                <a:gd name="T74" fmla="*/ 2147483646 w 157"/>
                <a:gd name="T75" fmla="*/ 2147483646 h 217"/>
                <a:gd name="T76" fmla="*/ 2147483646 w 157"/>
                <a:gd name="T77" fmla="*/ 2147483646 h 217"/>
                <a:gd name="T78" fmla="*/ 2147483646 w 157"/>
                <a:gd name="T79" fmla="*/ 2147483646 h 217"/>
                <a:gd name="T80" fmla="*/ 2147483646 w 157"/>
                <a:gd name="T81" fmla="*/ 2147483646 h 217"/>
                <a:gd name="T82" fmla="*/ 2147483646 w 157"/>
                <a:gd name="T83" fmla="*/ 2147483646 h 217"/>
                <a:gd name="T84" fmla="*/ 2147483646 w 157"/>
                <a:gd name="T85" fmla="*/ 2147483646 h 217"/>
                <a:gd name="T86" fmla="*/ 2147483646 w 157"/>
                <a:gd name="T87" fmla="*/ 2147483646 h 217"/>
                <a:gd name="T88" fmla="*/ 2147483646 w 157"/>
                <a:gd name="T89" fmla="*/ 2147483646 h 217"/>
                <a:gd name="T90" fmla="*/ 2147483646 w 157"/>
                <a:gd name="T91" fmla="*/ 2147483646 h 217"/>
                <a:gd name="T92" fmla="*/ 2147483646 w 157"/>
                <a:gd name="T93" fmla="*/ 2147483646 h 217"/>
                <a:gd name="T94" fmla="*/ 2147483646 w 157"/>
                <a:gd name="T95" fmla="*/ 0 h 217"/>
                <a:gd name="T96" fmla="*/ 2147483646 w 157"/>
                <a:gd name="T97" fmla="*/ 0 h 21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7"/>
                <a:gd name="T148" fmla="*/ 0 h 217"/>
                <a:gd name="T149" fmla="*/ 157 w 157"/>
                <a:gd name="T150" fmla="*/ 217 h 21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7" h="217">
                  <a:moveTo>
                    <a:pt x="78" y="0"/>
                  </a:moveTo>
                  <a:lnTo>
                    <a:pt x="70" y="0"/>
                  </a:lnTo>
                  <a:lnTo>
                    <a:pt x="61" y="2"/>
                  </a:lnTo>
                  <a:lnTo>
                    <a:pt x="55" y="5"/>
                  </a:lnTo>
                  <a:lnTo>
                    <a:pt x="47" y="8"/>
                  </a:lnTo>
                  <a:lnTo>
                    <a:pt x="40" y="13"/>
                  </a:lnTo>
                  <a:lnTo>
                    <a:pt x="34" y="18"/>
                  </a:lnTo>
                  <a:lnTo>
                    <a:pt x="29" y="24"/>
                  </a:lnTo>
                  <a:lnTo>
                    <a:pt x="22" y="31"/>
                  </a:lnTo>
                  <a:lnTo>
                    <a:pt x="13" y="47"/>
                  </a:lnTo>
                  <a:lnTo>
                    <a:pt x="6" y="67"/>
                  </a:lnTo>
                  <a:lnTo>
                    <a:pt x="1" y="86"/>
                  </a:lnTo>
                  <a:lnTo>
                    <a:pt x="0" y="109"/>
                  </a:lnTo>
                  <a:lnTo>
                    <a:pt x="1" y="130"/>
                  </a:lnTo>
                  <a:lnTo>
                    <a:pt x="6" y="149"/>
                  </a:lnTo>
                  <a:lnTo>
                    <a:pt x="13" y="169"/>
                  </a:lnTo>
                  <a:lnTo>
                    <a:pt x="22" y="184"/>
                  </a:lnTo>
                  <a:lnTo>
                    <a:pt x="29" y="192"/>
                  </a:lnTo>
                  <a:lnTo>
                    <a:pt x="34" y="198"/>
                  </a:lnTo>
                  <a:lnTo>
                    <a:pt x="40" y="203"/>
                  </a:lnTo>
                  <a:lnTo>
                    <a:pt x="47" y="208"/>
                  </a:lnTo>
                  <a:lnTo>
                    <a:pt x="55" y="211"/>
                  </a:lnTo>
                  <a:lnTo>
                    <a:pt x="61" y="214"/>
                  </a:lnTo>
                  <a:lnTo>
                    <a:pt x="70" y="216"/>
                  </a:lnTo>
                  <a:lnTo>
                    <a:pt x="78" y="216"/>
                  </a:lnTo>
                  <a:lnTo>
                    <a:pt x="86" y="216"/>
                  </a:lnTo>
                  <a:lnTo>
                    <a:pt x="94" y="214"/>
                  </a:lnTo>
                  <a:lnTo>
                    <a:pt x="101" y="211"/>
                  </a:lnTo>
                  <a:lnTo>
                    <a:pt x="107" y="208"/>
                  </a:lnTo>
                  <a:lnTo>
                    <a:pt x="115" y="203"/>
                  </a:lnTo>
                  <a:lnTo>
                    <a:pt x="122" y="198"/>
                  </a:lnTo>
                  <a:lnTo>
                    <a:pt x="127" y="192"/>
                  </a:lnTo>
                  <a:lnTo>
                    <a:pt x="133" y="184"/>
                  </a:lnTo>
                  <a:lnTo>
                    <a:pt x="143" y="169"/>
                  </a:lnTo>
                  <a:lnTo>
                    <a:pt x="149" y="149"/>
                  </a:lnTo>
                  <a:lnTo>
                    <a:pt x="154" y="130"/>
                  </a:lnTo>
                  <a:lnTo>
                    <a:pt x="156" y="109"/>
                  </a:lnTo>
                  <a:lnTo>
                    <a:pt x="154" y="86"/>
                  </a:lnTo>
                  <a:lnTo>
                    <a:pt x="149" y="67"/>
                  </a:lnTo>
                  <a:lnTo>
                    <a:pt x="143" y="47"/>
                  </a:lnTo>
                  <a:lnTo>
                    <a:pt x="133" y="31"/>
                  </a:lnTo>
                  <a:lnTo>
                    <a:pt x="127" y="24"/>
                  </a:lnTo>
                  <a:lnTo>
                    <a:pt x="122" y="18"/>
                  </a:lnTo>
                  <a:lnTo>
                    <a:pt x="115" y="13"/>
                  </a:lnTo>
                  <a:lnTo>
                    <a:pt x="107" y="8"/>
                  </a:lnTo>
                  <a:lnTo>
                    <a:pt x="101" y="5"/>
                  </a:lnTo>
                  <a:lnTo>
                    <a:pt x="94" y="2"/>
                  </a:lnTo>
                  <a:lnTo>
                    <a:pt x="86" y="0"/>
                  </a:lnTo>
                  <a:lnTo>
                    <a:pt x="78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05" name="Freeform 60"/>
            <p:cNvSpPr>
              <a:spLocks/>
            </p:cNvSpPr>
            <p:nvPr/>
          </p:nvSpPr>
          <p:spPr bwMode="auto">
            <a:xfrm>
              <a:off x="4219576" y="3895726"/>
              <a:ext cx="260747" cy="325437"/>
            </a:xfrm>
            <a:custGeom>
              <a:avLst/>
              <a:gdLst>
                <a:gd name="T0" fmla="*/ 2147483646 w 146"/>
                <a:gd name="T1" fmla="*/ 0 h 205"/>
                <a:gd name="T2" fmla="*/ 2147483646 w 146"/>
                <a:gd name="T3" fmla="*/ 0 h 205"/>
                <a:gd name="T4" fmla="*/ 2147483646 w 146"/>
                <a:gd name="T5" fmla="*/ 2147483646 h 205"/>
                <a:gd name="T6" fmla="*/ 2147483646 w 146"/>
                <a:gd name="T7" fmla="*/ 2147483646 h 205"/>
                <a:gd name="T8" fmla="*/ 2147483646 w 146"/>
                <a:gd name="T9" fmla="*/ 2147483646 h 205"/>
                <a:gd name="T10" fmla="*/ 2147483646 w 146"/>
                <a:gd name="T11" fmla="*/ 2147483646 h 205"/>
                <a:gd name="T12" fmla="*/ 2147483646 w 146"/>
                <a:gd name="T13" fmla="*/ 2147483646 h 205"/>
                <a:gd name="T14" fmla="*/ 2147483646 w 146"/>
                <a:gd name="T15" fmla="*/ 2147483646 h 205"/>
                <a:gd name="T16" fmla="*/ 2147483646 w 146"/>
                <a:gd name="T17" fmla="*/ 2147483646 h 205"/>
                <a:gd name="T18" fmla="*/ 2147483646 w 146"/>
                <a:gd name="T19" fmla="*/ 2147483646 h 205"/>
                <a:gd name="T20" fmla="*/ 2147483646 w 146"/>
                <a:gd name="T21" fmla="*/ 2147483646 h 205"/>
                <a:gd name="T22" fmla="*/ 2147483646 w 146"/>
                <a:gd name="T23" fmla="*/ 2147483646 h 205"/>
                <a:gd name="T24" fmla="*/ 0 w 146"/>
                <a:gd name="T25" fmla="*/ 2147483646 h 205"/>
                <a:gd name="T26" fmla="*/ 2147483646 w 146"/>
                <a:gd name="T27" fmla="*/ 2147483646 h 205"/>
                <a:gd name="T28" fmla="*/ 2147483646 w 146"/>
                <a:gd name="T29" fmla="*/ 2147483646 h 205"/>
                <a:gd name="T30" fmla="*/ 2147483646 w 146"/>
                <a:gd name="T31" fmla="*/ 2147483646 h 205"/>
                <a:gd name="T32" fmla="*/ 2147483646 w 146"/>
                <a:gd name="T33" fmla="*/ 2147483646 h 205"/>
                <a:gd name="T34" fmla="*/ 2147483646 w 146"/>
                <a:gd name="T35" fmla="*/ 2147483646 h 205"/>
                <a:gd name="T36" fmla="*/ 2147483646 w 146"/>
                <a:gd name="T37" fmla="*/ 2147483646 h 205"/>
                <a:gd name="T38" fmla="*/ 2147483646 w 146"/>
                <a:gd name="T39" fmla="*/ 2147483646 h 205"/>
                <a:gd name="T40" fmla="*/ 2147483646 w 146"/>
                <a:gd name="T41" fmla="*/ 2147483646 h 205"/>
                <a:gd name="T42" fmla="*/ 2147483646 w 146"/>
                <a:gd name="T43" fmla="*/ 2147483646 h 205"/>
                <a:gd name="T44" fmla="*/ 2147483646 w 146"/>
                <a:gd name="T45" fmla="*/ 2147483646 h 205"/>
                <a:gd name="T46" fmla="*/ 2147483646 w 146"/>
                <a:gd name="T47" fmla="*/ 2147483646 h 205"/>
                <a:gd name="T48" fmla="*/ 2147483646 w 146"/>
                <a:gd name="T49" fmla="*/ 2147483646 h 205"/>
                <a:gd name="T50" fmla="*/ 2147483646 w 146"/>
                <a:gd name="T51" fmla="*/ 2147483646 h 205"/>
                <a:gd name="T52" fmla="*/ 2147483646 w 146"/>
                <a:gd name="T53" fmla="*/ 2147483646 h 205"/>
                <a:gd name="T54" fmla="*/ 2147483646 w 146"/>
                <a:gd name="T55" fmla="*/ 2147483646 h 205"/>
                <a:gd name="T56" fmla="*/ 2147483646 w 146"/>
                <a:gd name="T57" fmla="*/ 2147483646 h 205"/>
                <a:gd name="T58" fmla="*/ 2147483646 w 146"/>
                <a:gd name="T59" fmla="*/ 2147483646 h 205"/>
                <a:gd name="T60" fmla="*/ 2147483646 w 146"/>
                <a:gd name="T61" fmla="*/ 2147483646 h 205"/>
                <a:gd name="T62" fmla="*/ 2147483646 w 146"/>
                <a:gd name="T63" fmla="*/ 2147483646 h 205"/>
                <a:gd name="T64" fmla="*/ 2147483646 w 146"/>
                <a:gd name="T65" fmla="*/ 2147483646 h 205"/>
                <a:gd name="T66" fmla="*/ 2147483646 w 146"/>
                <a:gd name="T67" fmla="*/ 2147483646 h 205"/>
                <a:gd name="T68" fmla="*/ 2147483646 w 146"/>
                <a:gd name="T69" fmla="*/ 2147483646 h 205"/>
                <a:gd name="T70" fmla="*/ 2147483646 w 146"/>
                <a:gd name="T71" fmla="*/ 2147483646 h 205"/>
                <a:gd name="T72" fmla="*/ 2147483646 w 146"/>
                <a:gd name="T73" fmla="*/ 2147483646 h 205"/>
                <a:gd name="T74" fmla="*/ 2147483646 w 146"/>
                <a:gd name="T75" fmla="*/ 2147483646 h 205"/>
                <a:gd name="T76" fmla="*/ 2147483646 w 146"/>
                <a:gd name="T77" fmla="*/ 2147483646 h 205"/>
                <a:gd name="T78" fmla="*/ 2147483646 w 146"/>
                <a:gd name="T79" fmla="*/ 2147483646 h 205"/>
                <a:gd name="T80" fmla="*/ 2147483646 w 146"/>
                <a:gd name="T81" fmla="*/ 2147483646 h 205"/>
                <a:gd name="T82" fmla="*/ 2147483646 w 146"/>
                <a:gd name="T83" fmla="*/ 2147483646 h 205"/>
                <a:gd name="T84" fmla="*/ 2147483646 w 146"/>
                <a:gd name="T85" fmla="*/ 2147483646 h 205"/>
                <a:gd name="T86" fmla="*/ 2147483646 w 146"/>
                <a:gd name="T87" fmla="*/ 2147483646 h 205"/>
                <a:gd name="T88" fmla="*/ 2147483646 w 146"/>
                <a:gd name="T89" fmla="*/ 2147483646 h 205"/>
                <a:gd name="T90" fmla="*/ 2147483646 w 146"/>
                <a:gd name="T91" fmla="*/ 2147483646 h 205"/>
                <a:gd name="T92" fmla="*/ 2147483646 w 146"/>
                <a:gd name="T93" fmla="*/ 2147483646 h 205"/>
                <a:gd name="T94" fmla="*/ 2147483646 w 146"/>
                <a:gd name="T95" fmla="*/ 0 h 205"/>
                <a:gd name="T96" fmla="*/ 2147483646 w 146"/>
                <a:gd name="T97" fmla="*/ 0 h 20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46"/>
                <a:gd name="T148" fmla="*/ 0 h 205"/>
                <a:gd name="T149" fmla="*/ 146 w 146"/>
                <a:gd name="T150" fmla="*/ 205 h 20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46" h="205">
                  <a:moveTo>
                    <a:pt x="73" y="0"/>
                  </a:moveTo>
                  <a:lnTo>
                    <a:pt x="65" y="0"/>
                  </a:lnTo>
                  <a:lnTo>
                    <a:pt x="58" y="2"/>
                  </a:lnTo>
                  <a:lnTo>
                    <a:pt x="52" y="5"/>
                  </a:lnTo>
                  <a:lnTo>
                    <a:pt x="44" y="8"/>
                  </a:lnTo>
                  <a:lnTo>
                    <a:pt x="37" y="13"/>
                  </a:lnTo>
                  <a:lnTo>
                    <a:pt x="32" y="18"/>
                  </a:lnTo>
                  <a:lnTo>
                    <a:pt x="26" y="23"/>
                  </a:lnTo>
                  <a:lnTo>
                    <a:pt x="21" y="30"/>
                  </a:lnTo>
                  <a:lnTo>
                    <a:pt x="13" y="46"/>
                  </a:lnTo>
                  <a:lnTo>
                    <a:pt x="6" y="62"/>
                  </a:lnTo>
                  <a:lnTo>
                    <a:pt x="2" y="82"/>
                  </a:lnTo>
                  <a:lnTo>
                    <a:pt x="0" y="101"/>
                  </a:lnTo>
                  <a:lnTo>
                    <a:pt x="2" y="122"/>
                  </a:lnTo>
                  <a:lnTo>
                    <a:pt x="6" y="142"/>
                  </a:lnTo>
                  <a:lnTo>
                    <a:pt x="13" y="158"/>
                  </a:lnTo>
                  <a:lnTo>
                    <a:pt x="21" y="173"/>
                  </a:lnTo>
                  <a:lnTo>
                    <a:pt x="26" y="179"/>
                  </a:lnTo>
                  <a:lnTo>
                    <a:pt x="32" y="186"/>
                  </a:lnTo>
                  <a:lnTo>
                    <a:pt x="37" y="191"/>
                  </a:lnTo>
                  <a:lnTo>
                    <a:pt x="44" y="195"/>
                  </a:lnTo>
                  <a:lnTo>
                    <a:pt x="52" y="199"/>
                  </a:lnTo>
                  <a:lnTo>
                    <a:pt x="58" y="200"/>
                  </a:lnTo>
                  <a:lnTo>
                    <a:pt x="65" y="202"/>
                  </a:lnTo>
                  <a:lnTo>
                    <a:pt x="73" y="204"/>
                  </a:lnTo>
                  <a:lnTo>
                    <a:pt x="80" y="202"/>
                  </a:lnTo>
                  <a:lnTo>
                    <a:pt x="88" y="200"/>
                  </a:lnTo>
                  <a:lnTo>
                    <a:pt x="94" y="199"/>
                  </a:lnTo>
                  <a:lnTo>
                    <a:pt x="101" y="195"/>
                  </a:lnTo>
                  <a:lnTo>
                    <a:pt x="107" y="191"/>
                  </a:lnTo>
                  <a:lnTo>
                    <a:pt x="114" y="186"/>
                  </a:lnTo>
                  <a:lnTo>
                    <a:pt x="119" y="179"/>
                  </a:lnTo>
                  <a:lnTo>
                    <a:pt x="123" y="173"/>
                  </a:lnTo>
                  <a:lnTo>
                    <a:pt x="133" y="158"/>
                  </a:lnTo>
                  <a:lnTo>
                    <a:pt x="140" y="142"/>
                  </a:lnTo>
                  <a:lnTo>
                    <a:pt x="143" y="122"/>
                  </a:lnTo>
                  <a:lnTo>
                    <a:pt x="145" y="101"/>
                  </a:lnTo>
                  <a:lnTo>
                    <a:pt x="143" y="82"/>
                  </a:lnTo>
                  <a:lnTo>
                    <a:pt x="140" y="62"/>
                  </a:lnTo>
                  <a:lnTo>
                    <a:pt x="133" y="46"/>
                  </a:lnTo>
                  <a:lnTo>
                    <a:pt x="123" y="30"/>
                  </a:lnTo>
                  <a:lnTo>
                    <a:pt x="119" y="23"/>
                  </a:lnTo>
                  <a:lnTo>
                    <a:pt x="114" y="18"/>
                  </a:lnTo>
                  <a:lnTo>
                    <a:pt x="107" y="13"/>
                  </a:lnTo>
                  <a:lnTo>
                    <a:pt x="101" y="8"/>
                  </a:lnTo>
                  <a:lnTo>
                    <a:pt x="94" y="5"/>
                  </a:lnTo>
                  <a:lnTo>
                    <a:pt x="88" y="2"/>
                  </a:lnTo>
                  <a:lnTo>
                    <a:pt x="80" y="0"/>
                  </a:lnTo>
                  <a:lnTo>
                    <a:pt x="73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06" name="Freeform 61"/>
            <p:cNvSpPr>
              <a:spLocks/>
            </p:cNvSpPr>
            <p:nvPr/>
          </p:nvSpPr>
          <p:spPr bwMode="auto">
            <a:xfrm>
              <a:off x="4214217" y="3155950"/>
              <a:ext cx="216099" cy="266700"/>
            </a:xfrm>
            <a:custGeom>
              <a:avLst/>
              <a:gdLst>
                <a:gd name="T0" fmla="*/ 2147483646 w 121"/>
                <a:gd name="T1" fmla="*/ 0 h 168"/>
                <a:gd name="T2" fmla="*/ 2147483646 w 121"/>
                <a:gd name="T3" fmla="*/ 0 h 168"/>
                <a:gd name="T4" fmla="*/ 2147483646 w 121"/>
                <a:gd name="T5" fmla="*/ 2147483646 h 168"/>
                <a:gd name="T6" fmla="*/ 2147483646 w 121"/>
                <a:gd name="T7" fmla="*/ 2147483646 h 168"/>
                <a:gd name="T8" fmla="*/ 2147483646 w 121"/>
                <a:gd name="T9" fmla="*/ 2147483646 h 168"/>
                <a:gd name="T10" fmla="*/ 2147483646 w 121"/>
                <a:gd name="T11" fmla="*/ 2147483646 h 168"/>
                <a:gd name="T12" fmla="*/ 2147483646 w 121"/>
                <a:gd name="T13" fmla="*/ 2147483646 h 168"/>
                <a:gd name="T14" fmla="*/ 2147483646 w 121"/>
                <a:gd name="T15" fmla="*/ 2147483646 h 168"/>
                <a:gd name="T16" fmla="*/ 2147483646 w 121"/>
                <a:gd name="T17" fmla="*/ 2147483646 h 168"/>
                <a:gd name="T18" fmla="*/ 2147483646 w 121"/>
                <a:gd name="T19" fmla="*/ 2147483646 h 168"/>
                <a:gd name="T20" fmla="*/ 0 w 121"/>
                <a:gd name="T21" fmla="*/ 2147483646 h 168"/>
                <a:gd name="T22" fmla="*/ 2147483646 w 121"/>
                <a:gd name="T23" fmla="*/ 2147483646 h 168"/>
                <a:gd name="T24" fmla="*/ 2147483646 w 121"/>
                <a:gd name="T25" fmla="*/ 2147483646 h 168"/>
                <a:gd name="T26" fmla="*/ 2147483646 w 121"/>
                <a:gd name="T27" fmla="*/ 2147483646 h 168"/>
                <a:gd name="T28" fmla="*/ 2147483646 w 121"/>
                <a:gd name="T29" fmla="*/ 2147483646 h 168"/>
                <a:gd name="T30" fmla="*/ 2147483646 w 121"/>
                <a:gd name="T31" fmla="*/ 2147483646 h 168"/>
                <a:gd name="T32" fmla="*/ 2147483646 w 121"/>
                <a:gd name="T33" fmla="*/ 2147483646 h 168"/>
                <a:gd name="T34" fmla="*/ 2147483646 w 121"/>
                <a:gd name="T35" fmla="*/ 2147483646 h 168"/>
                <a:gd name="T36" fmla="*/ 2147483646 w 121"/>
                <a:gd name="T37" fmla="*/ 2147483646 h 168"/>
                <a:gd name="T38" fmla="*/ 2147483646 w 121"/>
                <a:gd name="T39" fmla="*/ 2147483646 h 168"/>
                <a:gd name="T40" fmla="*/ 2147483646 w 121"/>
                <a:gd name="T41" fmla="*/ 2147483646 h 168"/>
                <a:gd name="T42" fmla="*/ 2147483646 w 121"/>
                <a:gd name="T43" fmla="*/ 2147483646 h 168"/>
                <a:gd name="T44" fmla="*/ 2147483646 w 121"/>
                <a:gd name="T45" fmla="*/ 2147483646 h 168"/>
                <a:gd name="T46" fmla="*/ 2147483646 w 121"/>
                <a:gd name="T47" fmla="*/ 2147483646 h 168"/>
                <a:gd name="T48" fmla="*/ 2147483646 w 121"/>
                <a:gd name="T49" fmla="*/ 2147483646 h 168"/>
                <a:gd name="T50" fmla="*/ 2147483646 w 121"/>
                <a:gd name="T51" fmla="*/ 2147483646 h 168"/>
                <a:gd name="T52" fmla="*/ 2147483646 w 121"/>
                <a:gd name="T53" fmla="*/ 2147483646 h 168"/>
                <a:gd name="T54" fmla="*/ 2147483646 w 121"/>
                <a:gd name="T55" fmla="*/ 2147483646 h 168"/>
                <a:gd name="T56" fmla="*/ 2147483646 w 121"/>
                <a:gd name="T57" fmla="*/ 2147483646 h 168"/>
                <a:gd name="T58" fmla="*/ 2147483646 w 121"/>
                <a:gd name="T59" fmla="*/ 2147483646 h 168"/>
                <a:gd name="T60" fmla="*/ 2147483646 w 121"/>
                <a:gd name="T61" fmla="*/ 2147483646 h 168"/>
                <a:gd name="T62" fmla="*/ 2147483646 w 121"/>
                <a:gd name="T63" fmla="*/ 2147483646 h 168"/>
                <a:gd name="T64" fmla="*/ 2147483646 w 121"/>
                <a:gd name="T65" fmla="*/ 2147483646 h 168"/>
                <a:gd name="T66" fmla="*/ 2147483646 w 121"/>
                <a:gd name="T67" fmla="*/ 2147483646 h 168"/>
                <a:gd name="T68" fmla="*/ 2147483646 w 121"/>
                <a:gd name="T69" fmla="*/ 2147483646 h 168"/>
                <a:gd name="T70" fmla="*/ 2147483646 w 121"/>
                <a:gd name="T71" fmla="*/ 2147483646 h 168"/>
                <a:gd name="T72" fmla="*/ 2147483646 w 121"/>
                <a:gd name="T73" fmla="*/ 2147483646 h 168"/>
                <a:gd name="T74" fmla="*/ 2147483646 w 121"/>
                <a:gd name="T75" fmla="*/ 2147483646 h 168"/>
                <a:gd name="T76" fmla="*/ 2147483646 w 121"/>
                <a:gd name="T77" fmla="*/ 2147483646 h 168"/>
                <a:gd name="T78" fmla="*/ 2147483646 w 121"/>
                <a:gd name="T79" fmla="*/ 0 h 168"/>
                <a:gd name="T80" fmla="*/ 2147483646 w 121"/>
                <a:gd name="T81" fmla="*/ 0 h 1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1"/>
                <a:gd name="T124" fmla="*/ 0 h 168"/>
                <a:gd name="T125" fmla="*/ 121 w 121"/>
                <a:gd name="T126" fmla="*/ 168 h 1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1" h="168">
                  <a:moveTo>
                    <a:pt x="60" y="0"/>
                  </a:moveTo>
                  <a:lnTo>
                    <a:pt x="53" y="0"/>
                  </a:lnTo>
                  <a:lnTo>
                    <a:pt x="47" y="2"/>
                  </a:lnTo>
                  <a:lnTo>
                    <a:pt x="42" y="5"/>
                  </a:lnTo>
                  <a:lnTo>
                    <a:pt x="37" y="6"/>
                  </a:lnTo>
                  <a:lnTo>
                    <a:pt x="26" y="15"/>
                  </a:lnTo>
                  <a:lnTo>
                    <a:pt x="18" y="24"/>
                  </a:lnTo>
                  <a:lnTo>
                    <a:pt x="9" y="37"/>
                  </a:lnTo>
                  <a:lnTo>
                    <a:pt x="5" y="52"/>
                  </a:lnTo>
                  <a:lnTo>
                    <a:pt x="1" y="67"/>
                  </a:lnTo>
                  <a:lnTo>
                    <a:pt x="0" y="84"/>
                  </a:lnTo>
                  <a:lnTo>
                    <a:pt x="1" y="101"/>
                  </a:lnTo>
                  <a:lnTo>
                    <a:pt x="5" y="115"/>
                  </a:lnTo>
                  <a:lnTo>
                    <a:pt x="9" y="130"/>
                  </a:lnTo>
                  <a:lnTo>
                    <a:pt x="18" y="143"/>
                  </a:lnTo>
                  <a:lnTo>
                    <a:pt x="26" y="153"/>
                  </a:lnTo>
                  <a:lnTo>
                    <a:pt x="37" y="161"/>
                  </a:lnTo>
                  <a:lnTo>
                    <a:pt x="42" y="162"/>
                  </a:lnTo>
                  <a:lnTo>
                    <a:pt x="47" y="166"/>
                  </a:lnTo>
                  <a:lnTo>
                    <a:pt x="53" y="166"/>
                  </a:lnTo>
                  <a:lnTo>
                    <a:pt x="60" y="167"/>
                  </a:lnTo>
                  <a:lnTo>
                    <a:pt x="66" y="166"/>
                  </a:lnTo>
                  <a:lnTo>
                    <a:pt x="71" y="166"/>
                  </a:lnTo>
                  <a:lnTo>
                    <a:pt x="78" y="162"/>
                  </a:lnTo>
                  <a:lnTo>
                    <a:pt x="83" y="161"/>
                  </a:lnTo>
                  <a:lnTo>
                    <a:pt x="92" y="153"/>
                  </a:lnTo>
                  <a:lnTo>
                    <a:pt x="102" y="143"/>
                  </a:lnTo>
                  <a:lnTo>
                    <a:pt x="109" y="130"/>
                  </a:lnTo>
                  <a:lnTo>
                    <a:pt x="115" y="115"/>
                  </a:lnTo>
                  <a:lnTo>
                    <a:pt x="118" y="101"/>
                  </a:lnTo>
                  <a:lnTo>
                    <a:pt x="120" y="84"/>
                  </a:lnTo>
                  <a:lnTo>
                    <a:pt x="118" y="67"/>
                  </a:lnTo>
                  <a:lnTo>
                    <a:pt x="115" y="52"/>
                  </a:lnTo>
                  <a:lnTo>
                    <a:pt x="109" y="37"/>
                  </a:lnTo>
                  <a:lnTo>
                    <a:pt x="102" y="24"/>
                  </a:lnTo>
                  <a:lnTo>
                    <a:pt x="92" y="15"/>
                  </a:lnTo>
                  <a:lnTo>
                    <a:pt x="83" y="6"/>
                  </a:lnTo>
                  <a:lnTo>
                    <a:pt x="78" y="5"/>
                  </a:lnTo>
                  <a:lnTo>
                    <a:pt x="71" y="2"/>
                  </a:lnTo>
                  <a:lnTo>
                    <a:pt x="66" y="0"/>
                  </a:lnTo>
                  <a:lnTo>
                    <a:pt x="6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07" name="Freeform 62"/>
            <p:cNvSpPr>
              <a:spLocks/>
            </p:cNvSpPr>
            <p:nvPr/>
          </p:nvSpPr>
          <p:spPr bwMode="auto">
            <a:xfrm>
              <a:off x="5273279" y="2381251"/>
              <a:ext cx="433982" cy="1012825"/>
            </a:xfrm>
            <a:custGeom>
              <a:avLst/>
              <a:gdLst>
                <a:gd name="T0" fmla="*/ 0 w 243"/>
                <a:gd name="T1" fmla="*/ 0 h 638"/>
                <a:gd name="T2" fmla="*/ 2147483646 w 243"/>
                <a:gd name="T3" fmla="*/ 2147483646 h 638"/>
                <a:gd name="T4" fmla="*/ 2147483646 w 243"/>
                <a:gd name="T5" fmla="*/ 2147483646 h 638"/>
                <a:gd name="T6" fmla="*/ 2147483646 w 243"/>
                <a:gd name="T7" fmla="*/ 2147483646 h 638"/>
                <a:gd name="T8" fmla="*/ 2147483646 w 243"/>
                <a:gd name="T9" fmla="*/ 2147483646 h 638"/>
                <a:gd name="T10" fmla="*/ 2147483646 w 243"/>
                <a:gd name="T11" fmla="*/ 2147483646 h 638"/>
                <a:gd name="T12" fmla="*/ 2147483646 w 243"/>
                <a:gd name="T13" fmla="*/ 2147483646 h 638"/>
                <a:gd name="T14" fmla="*/ 2147483646 w 243"/>
                <a:gd name="T15" fmla="*/ 2147483646 h 638"/>
                <a:gd name="T16" fmla="*/ 2147483646 w 243"/>
                <a:gd name="T17" fmla="*/ 2147483646 h 638"/>
                <a:gd name="T18" fmla="*/ 2147483646 w 243"/>
                <a:gd name="T19" fmla="*/ 2147483646 h 638"/>
                <a:gd name="T20" fmla="*/ 2147483646 w 243"/>
                <a:gd name="T21" fmla="*/ 2147483646 h 638"/>
                <a:gd name="T22" fmla="*/ 2147483646 w 243"/>
                <a:gd name="T23" fmla="*/ 2147483646 h 638"/>
                <a:gd name="T24" fmla="*/ 2147483646 w 243"/>
                <a:gd name="T25" fmla="*/ 2147483646 h 638"/>
                <a:gd name="T26" fmla="*/ 2147483646 w 243"/>
                <a:gd name="T27" fmla="*/ 2147483646 h 638"/>
                <a:gd name="T28" fmla="*/ 2147483646 w 243"/>
                <a:gd name="T29" fmla="*/ 2147483646 h 638"/>
                <a:gd name="T30" fmla="*/ 2147483646 w 243"/>
                <a:gd name="T31" fmla="*/ 2147483646 h 638"/>
                <a:gd name="T32" fmla="*/ 2147483646 w 243"/>
                <a:gd name="T33" fmla="*/ 2147483646 h 638"/>
                <a:gd name="T34" fmla="*/ 2147483646 w 243"/>
                <a:gd name="T35" fmla="*/ 2147483646 h 638"/>
                <a:gd name="T36" fmla="*/ 2147483646 w 243"/>
                <a:gd name="T37" fmla="*/ 2147483646 h 638"/>
                <a:gd name="T38" fmla="*/ 2147483646 w 243"/>
                <a:gd name="T39" fmla="*/ 2147483646 h 638"/>
                <a:gd name="T40" fmla="*/ 2147483646 w 243"/>
                <a:gd name="T41" fmla="*/ 2147483646 h 638"/>
                <a:gd name="T42" fmla="*/ 2147483646 w 243"/>
                <a:gd name="T43" fmla="*/ 2147483646 h 638"/>
                <a:gd name="T44" fmla="*/ 2147483646 w 243"/>
                <a:gd name="T45" fmla="*/ 2147483646 h 638"/>
                <a:gd name="T46" fmla="*/ 2147483646 w 243"/>
                <a:gd name="T47" fmla="*/ 2147483646 h 638"/>
                <a:gd name="T48" fmla="*/ 2147483646 w 243"/>
                <a:gd name="T49" fmla="*/ 2147483646 h 638"/>
                <a:gd name="T50" fmla="*/ 2147483646 w 243"/>
                <a:gd name="T51" fmla="*/ 2147483646 h 638"/>
                <a:gd name="T52" fmla="*/ 2147483646 w 243"/>
                <a:gd name="T53" fmla="*/ 2147483646 h 638"/>
                <a:gd name="T54" fmla="*/ 2147483646 w 243"/>
                <a:gd name="T55" fmla="*/ 2147483646 h 638"/>
                <a:gd name="T56" fmla="*/ 2147483646 w 243"/>
                <a:gd name="T57" fmla="*/ 2147483646 h 638"/>
                <a:gd name="T58" fmla="*/ 2147483646 w 243"/>
                <a:gd name="T59" fmla="*/ 2147483646 h 638"/>
                <a:gd name="T60" fmla="*/ 2147483646 w 243"/>
                <a:gd name="T61" fmla="*/ 2147483646 h 638"/>
                <a:gd name="T62" fmla="*/ 2147483646 w 243"/>
                <a:gd name="T63" fmla="*/ 2147483646 h 638"/>
                <a:gd name="T64" fmla="*/ 0 w 243"/>
                <a:gd name="T65" fmla="*/ 0 h 6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43"/>
                <a:gd name="T100" fmla="*/ 0 h 638"/>
                <a:gd name="T101" fmla="*/ 243 w 243"/>
                <a:gd name="T102" fmla="*/ 638 h 6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43" h="638">
                  <a:moveTo>
                    <a:pt x="0" y="0"/>
                  </a:moveTo>
                  <a:lnTo>
                    <a:pt x="31" y="28"/>
                  </a:lnTo>
                  <a:lnTo>
                    <a:pt x="62" y="57"/>
                  </a:lnTo>
                  <a:lnTo>
                    <a:pt x="93" y="88"/>
                  </a:lnTo>
                  <a:lnTo>
                    <a:pt x="122" y="121"/>
                  </a:lnTo>
                  <a:lnTo>
                    <a:pt x="153" y="155"/>
                  </a:lnTo>
                  <a:lnTo>
                    <a:pt x="184" y="187"/>
                  </a:lnTo>
                  <a:lnTo>
                    <a:pt x="213" y="220"/>
                  </a:lnTo>
                  <a:lnTo>
                    <a:pt x="242" y="252"/>
                  </a:lnTo>
                  <a:lnTo>
                    <a:pt x="242" y="299"/>
                  </a:lnTo>
                  <a:lnTo>
                    <a:pt x="240" y="348"/>
                  </a:lnTo>
                  <a:lnTo>
                    <a:pt x="239" y="395"/>
                  </a:lnTo>
                  <a:lnTo>
                    <a:pt x="237" y="442"/>
                  </a:lnTo>
                  <a:lnTo>
                    <a:pt x="236" y="491"/>
                  </a:lnTo>
                  <a:lnTo>
                    <a:pt x="232" y="540"/>
                  </a:lnTo>
                  <a:lnTo>
                    <a:pt x="231" y="589"/>
                  </a:lnTo>
                  <a:lnTo>
                    <a:pt x="227" y="637"/>
                  </a:lnTo>
                  <a:lnTo>
                    <a:pt x="224" y="587"/>
                  </a:lnTo>
                  <a:lnTo>
                    <a:pt x="221" y="538"/>
                  </a:lnTo>
                  <a:lnTo>
                    <a:pt x="216" y="488"/>
                  </a:lnTo>
                  <a:lnTo>
                    <a:pt x="213" y="438"/>
                  </a:lnTo>
                  <a:lnTo>
                    <a:pt x="208" y="389"/>
                  </a:lnTo>
                  <a:lnTo>
                    <a:pt x="201" y="342"/>
                  </a:lnTo>
                  <a:lnTo>
                    <a:pt x="195" y="295"/>
                  </a:lnTo>
                  <a:lnTo>
                    <a:pt x="187" y="251"/>
                  </a:lnTo>
                  <a:lnTo>
                    <a:pt x="164" y="217"/>
                  </a:lnTo>
                  <a:lnTo>
                    <a:pt x="141" y="184"/>
                  </a:lnTo>
                  <a:lnTo>
                    <a:pt x="119" y="153"/>
                  </a:lnTo>
                  <a:lnTo>
                    <a:pt x="96" y="122"/>
                  </a:lnTo>
                  <a:lnTo>
                    <a:pt x="71" y="91"/>
                  </a:lnTo>
                  <a:lnTo>
                    <a:pt x="49" y="61"/>
                  </a:lnTo>
                  <a:lnTo>
                    <a:pt x="24" y="31"/>
                  </a:lnTo>
                  <a:lnTo>
                    <a:pt x="0" y="0"/>
                  </a:lnTo>
                </a:path>
              </a:pathLst>
            </a:custGeom>
            <a:solidFill>
              <a:srgbClr val="E0B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08" name="Freeform 63"/>
            <p:cNvSpPr>
              <a:spLocks/>
            </p:cNvSpPr>
            <p:nvPr/>
          </p:nvSpPr>
          <p:spPr bwMode="auto">
            <a:xfrm>
              <a:off x="5121474" y="2884487"/>
              <a:ext cx="205383" cy="388938"/>
            </a:xfrm>
            <a:custGeom>
              <a:avLst/>
              <a:gdLst>
                <a:gd name="T0" fmla="*/ 2147483646 w 115"/>
                <a:gd name="T1" fmla="*/ 0 h 245"/>
                <a:gd name="T2" fmla="*/ 2147483646 w 115"/>
                <a:gd name="T3" fmla="*/ 2147483646 h 245"/>
                <a:gd name="T4" fmla="*/ 2147483646 w 115"/>
                <a:gd name="T5" fmla="*/ 2147483646 h 245"/>
                <a:gd name="T6" fmla="*/ 2147483646 w 115"/>
                <a:gd name="T7" fmla="*/ 2147483646 h 245"/>
                <a:gd name="T8" fmla="*/ 2147483646 w 115"/>
                <a:gd name="T9" fmla="*/ 2147483646 h 245"/>
                <a:gd name="T10" fmla="*/ 2147483646 w 115"/>
                <a:gd name="T11" fmla="*/ 2147483646 h 245"/>
                <a:gd name="T12" fmla="*/ 2147483646 w 115"/>
                <a:gd name="T13" fmla="*/ 2147483646 h 245"/>
                <a:gd name="T14" fmla="*/ 2147483646 w 115"/>
                <a:gd name="T15" fmla="*/ 2147483646 h 245"/>
                <a:gd name="T16" fmla="*/ 2147483646 w 115"/>
                <a:gd name="T17" fmla="*/ 2147483646 h 245"/>
                <a:gd name="T18" fmla="*/ 2147483646 w 115"/>
                <a:gd name="T19" fmla="*/ 2147483646 h 245"/>
                <a:gd name="T20" fmla="*/ 2147483646 w 115"/>
                <a:gd name="T21" fmla="*/ 2147483646 h 245"/>
                <a:gd name="T22" fmla="*/ 2147483646 w 115"/>
                <a:gd name="T23" fmla="*/ 2147483646 h 245"/>
                <a:gd name="T24" fmla="*/ 2147483646 w 115"/>
                <a:gd name="T25" fmla="*/ 2147483646 h 245"/>
                <a:gd name="T26" fmla="*/ 2147483646 w 115"/>
                <a:gd name="T27" fmla="*/ 2147483646 h 245"/>
                <a:gd name="T28" fmla="*/ 2147483646 w 115"/>
                <a:gd name="T29" fmla="*/ 2147483646 h 245"/>
                <a:gd name="T30" fmla="*/ 2147483646 w 115"/>
                <a:gd name="T31" fmla="*/ 2147483646 h 245"/>
                <a:gd name="T32" fmla="*/ 2147483646 w 115"/>
                <a:gd name="T33" fmla="*/ 2147483646 h 245"/>
                <a:gd name="T34" fmla="*/ 2147483646 w 115"/>
                <a:gd name="T35" fmla="*/ 2147483646 h 245"/>
                <a:gd name="T36" fmla="*/ 2147483646 w 115"/>
                <a:gd name="T37" fmla="*/ 2147483646 h 245"/>
                <a:gd name="T38" fmla="*/ 2147483646 w 115"/>
                <a:gd name="T39" fmla="*/ 2147483646 h 245"/>
                <a:gd name="T40" fmla="*/ 2147483646 w 115"/>
                <a:gd name="T41" fmla="*/ 2147483646 h 245"/>
                <a:gd name="T42" fmla="*/ 2147483646 w 115"/>
                <a:gd name="T43" fmla="*/ 2147483646 h 245"/>
                <a:gd name="T44" fmla="*/ 2147483646 w 115"/>
                <a:gd name="T45" fmla="*/ 2147483646 h 245"/>
                <a:gd name="T46" fmla="*/ 2147483646 w 115"/>
                <a:gd name="T47" fmla="*/ 2147483646 h 245"/>
                <a:gd name="T48" fmla="*/ 2147483646 w 115"/>
                <a:gd name="T49" fmla="*/ 2147483646 h 245"/>
                <a:gd name="T50" fmla="*/ 2147483646 w 115"/>
                <a:gd name="T51" fmla="*/ 2147483646 h 245"/>
                <a:gd name="T52" fmla="*/ 2147483646 w 115"/>
                <a:gd name="T53" fmla="*/ 2147483646 h 245"/>
                <a:gd name="T54" fmla="*/ 2147483646 w 115"/>
                <a:gd name="T55" fmla="*/ 2147483646 h 245"/>
                <a:gd name="T56" fmla="*/ 2147483646 w 115"/>
                <a:gd name="T57" fmla="*/ 2147483646 h 245"/>
                <a:gd name="T58" fmla="*/ 2147483646 w 115"/>
                <a:gd name="T59" fmla="*/ 2147483646 h 245"/>
                <a:gd name="T60" fmla="*/ 2147483646 w 115"/>
                <a:gd name="T61" fmla="*/ 2147483646 h 245"/>
                <a:gd name="T62" fmla="*/ 2147483646 w 115"/>
                <a:gd name="T63" fmla="*/ 2147483646 h 245"/>
                <a:gd name="T64" fmla="*/ 2147483646 w 115"/>
                <a:gd name="T65" fmla="*/ 2147483646 h 245"/>
                <a:gd name="T66" fmla="*/ 2147483646 w 115"/>
                <a:gd name="T67" fmla="*/ 2147483646 h 245"/>
                <a:gd name="T68" fmla="*/ 2147483646 w 115"/>
                <a:gd name="T69" fmla="*/ 2147483646 h 245"/>
                <a:gd name="T70" fmla="*/ 2147483646 w 115"/>
                <a:gd name="T71" fmla="*/ 2147483646 h 245"/>
                <a:gd name="T72" fmla="*/ 0 w 115"/>
                <a:gd name="T73" fmla="*/ 2147483646 h 245"/>
                <a:gd name="T74" fmla="*/ 0 w 115"/>
                <a:gd name="T75" fmla="*/ 2147483646 h 245"/>
                <a:gd name="T76" fmla="*/ 2147483646 w 115"/>
                <a:gd name="T77" fmla="*/ 2147483646 h 245"/>
                <a:gd name="T78" fmla="*/ 2147483646 w 115"/>
                <a:gd name="T79" fmla="*/ 2147483646 h 245"/>
                <a:gd name="T80" fmla="*/ 2147483646 w 115"/>
                <a:gd name="T81" fmla="*/ 2147483646 h 245"/>
                <a:gd name="T82" fmla="*/ 2147483646 w 115"/>
                <a:gd name="T83" fmla="*/ 2147483646 h 245"/>
                <a:gd name="T84" fmla="*/ 2147483646 w 115"/>
                <a:gd name="T85" fmla="*/ 2147483646 h 245"/>
                <a:gd name="T86" fmla="*/ 2147483646 w 115"/>
                <a:gd name="T87" fmla="*/ 2147483646 h 245"/>
                <a:gd name="T88" fmla="*/ 2147483646 w 115"/>
                <a:gd name="T89" fmla="*/ 2147483646 h 245"/>
                <a:gd name="T90" fmla="*/ 2147483646 w 115"/>
                <a:gd name="T91" fmla="*/ 2147483646 h 245"/>
                <a:gd name="T92" fmla="*/ 2147483646 w 115"/>
                <a:gd name="T93" fmla="*/ 2147483646 h 245"/>
                <a:gd name="T94" fmla="*/ 2147483646 w 115"/>
                <a:gd name="T95" fmla="*/ 2147483646 h 245"/>
                <a:gd name="T96" fmla="*/ 2147483646 w 115"/>
                <a:gd name="T97" fmla="*/ 2147483646 h 245"/>
                <a:gd name="T98" fmla="*/ 2147483646 w 115"/>
                <a:gd name="T99" fmla="*/ 2147483646 h 245"/>
                <a:gd name="T100" fmla="*/ 2147483646 w 115"/>
                <a:gd name="T101" fmla="*/ 2147483646 h 245"/>
                <a:gd name="T102" fmla="*/ 2147483646 w 115"/>
                <a:gd name="T103" fmla="*/ 0 h 245"/>
                <a:gd name="T104" fmla="*/ 2147483646 w 115"/>
                <a:gd name="T105" fmla="*/ 0 h 2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245"/>
                <a:gd name="T161" fmla="*/ 115 w 115"/>
                <a:gd name="T162" fmla="*/ 245 h 24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245">
                  <a:moveTo>
                    <a:pt x="106" y="0"/>
                  </a:moveTo>
                  <a:lnTo>
                    <a:pt x="101" y="4"/>
                  </a:lnTo>
                  <a:lnTo>
                    <a:pt x="96" y="8"/>
                  </a:lnTo>
                  <a:lnTo>
                    <a:pt x="91" y="15"/>
                  </a:lnTo>
                  <a:lnTo>
                    <a:pt x="87" y="23"/>
                  </a:lnTo>
                  <a:lnTo>
                    <a:pt x="80" y="41"/>
                  </a:lnTo>
                  <a:lnTo>
                    <a:pt x="75" y="60"/>
                  </a:lnTo>
                  <a:lnTo>
                    <a:pt x="72" y="80"/>
                  </a:lnTo>
                  <a:lnTo>
                    <a:pt x="70" y="99"/>
                  </a:lnTo>
                  <a:lnTo>
                    <a:pt x="69" y="116"/>
                  </a:lnTo>
                  <a:lnTo>
                    <a:pt x="69" y="129"/>
                  </a:lnTo>
                  <a:lnTo>
                    <a:pt x="70" y="142"/>
                  </a:lnTo>
                  <a:lnTo>
                    <a:pt x="72" y="158"/>
                  </a:lnTo>
                  <a:lnTo>
                    <a:pt x="74" y="174"/>
                  </a:lnTo>
                  <a:lnTo>
                    <a:pt x="78" y="192"/>
                  </a:lnTo>
                  <a:lnTo>
                    <a:pt x="85" y="208"/>
                  </a:lnTo>
                  <a:lnTo>
                    <a:pt x="93" y="223"/>
                  </a:lnTo>
                  <a:lnTo>
                    <a:pt x="98" y="229"/>
                  </a:lnTo>
                  <a:lnTo>
                    <a:pt x="103" y="236"/>
                  </a:lnTo>
                  <a:lnTo>
                    <a:pt x="108" y="241"/>
                  </a:lnTo>
                  <a:lnTo>
                    <a:pt x="114" y="244"/>
                  </a:lnTo>
                  <a:lnTo>
                    <a:pt x="103" y="244"/>
                  </a:lnTo>
                  <a:lnTo>
                    <a:pt x="91" y="242"/>
                  </a:lnTo>
                  <a:lnTo>
                    <a:pt x="80" y="241"/>
                  </a:lnTo>
                  <a:lnTo>
                    <a:pt x="69" y="236"/>
                  </a:lnTo>
                  <a:lnTo>
                    <a:pt x="59" y="231"/>
                  </a:lnTo>
                  <a:lnTo>
                    <a:pt x="51" y="225"/>
                  </a:lnTo>
                  <a:lnTo>
                    <a:pt x="41" y="218"/>
                  </a:lnTo>
                  <a:lnTo>
                    <a:pt x="35" y="208"/>
                  </a:lnTo>
                  <a:lnTo>
                    <a:pt x="26" y="200"/>
                  </a:lnTo>
                  <a:lnTo>
                    <a:pt x="20" y="190"/>
                  </a:lnTo>
                  <a:lnTo>
                    <a:pt x="15" y="179"/>
                  </a:lnTo>
                  <a:lnTo>
                    <a:pt x="10" y="168"/>
                  </a:lnTo>
                  <a:lnTo>
                    <a:pt x="7" y="156"/>
                  </a:lnTo>
                  <a:lnTo>
                    <a:pt x="4" y="145"/>
                  </a:lnTo>
                  <a:lnTo>
                    <a:pt x="2" y="132"/>
                  </a:lnTo>
                  <a:lnTo>
                    <a:pt x="0" y="119"/>
                  </a:lnTo>
                  <a:lnTo>
                    <a:pt x="0" y="108"/>
                  </a:lnTo>
                  <a:lnTo>
                    <a:pt x="2" y="95"/>
                  </a:lnTo>
                  <a:lnTo>
                    <a:pt x="5" y="83"/>
                  </a:lnTo>
                  <a:lnTo>
                    <a:pt x="9" y="72"/>
                  </a:lnTo>
                  <a:lnTo>
                    <a:pt x="12" y="62"/>
                  </a:lnTo>
                  <a:lnTo>
                    <a:pt x="18" y="52"/>
                  </a:lnTo>
                  <a:lnTo>
                    <a:pt x="23" y="43"/>
                  </a:lnTo>
                  <a:lnTo>
                    <a:pt x="31" y="34"/>
                  </a:lnTo>
                  <a:lnTo>
                    <a:pt x="38" y="28"/>
                  </a:lnTo>
                  <a:lnTo>
                    <a:pt x="46" y="20"/>
                  </a:lnTo>
                  <a:lnTo>
                    <a:pt x="56" y="15"/>
                  </a:lnTo>
                  <a:lnTo>
                    <a:pt x="65" y="10"/>
                  </a:lnTo>
                  <a:lnTo>
                    <a:pt x="75" y="5"/>
                  </a:lnTo>
                  <a:lnTo>
                    <a:pt x="85" y="2"/>
                  </a:lnTo>
                  <a:lnTo>
                    <a:pt x="96" y="0"/>
                  </a:lnTo>
                  <a:lnTo>
                    <a:pt x="10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09" name="Freeform 64"/>
            <p:cNvSpPr>
              <a:spLocks/>
            </p:cNvSpPr>
            <p:nvPr/>
          </p:nvSpPr>
          <p:spPr bwMode="auto">
            <a:xfrm>
              <a:off x="5121474" y="2884487"/>
              <a:ext cx="205383" cy="388938"/>
            </a:xfrm>
            <a:custGeom>
              <a:avLst/>
              <a:gdLst>
                <a:gd name="T0" fmla="*/ 2147483646 w 115"/>
                <a:gd name="T1" fmla="*/ 0 h 245"/>
                <a:gd name="T2" fmla="*/ 2147483646 w 115"/>
                <a:gd name="T3" fmla="*/ 2147483646 h 245"/>
                <a:gd name="T4" fmla="*/ 2147483646 w 115"/>
                <a:gd name="T5" fmla="*/ 2147483646 h 245"/>
                <a:gd name="T6" fmla="*/ 2147483646 w 115"/>
                <a:gd name="T7" fmla="*/ 2147483646 h 245"/>
                <a:gd name="T8" fmla="*/ 2147483646 w 115"/>
                <a:gd name="T9" fmla="*/ 2147483646 h 245"/>
                <a:gd name="T10" fmla="*/ 2147483646 w 115"/>
                <a:gd name="T11" fmla="*/ 2147483646 h 245"/>
                <a:gd name="T12" fmla="*/ 2147483646 w 115"/>
                <a:gd name="T13" fmla="*/ 2147483646 h 245"/>
                <a:gd name="T14" fmla="*/ 2147483646 w 115"/>
                <a:gd name="T15" fmla="*/ 2147483646 h 245"/>
                <a:gd name="T16" fmla="*/ 2147483646 w 115"/>
                <a:gd name="T17" fmla="*/ 2147483646 h 245"/>
                <a:gd name="T18" fmla="*/ 2147483646 w 115"/>
                <a:gd name="T19" fmla="*/ 2147483646 h 245"/>
                <a:gd name="T20" fmla="*/ 2147483646 w 115"/>
                <a:gd name="T21" fmla="*/ 2147483646 h 245"/>
                <a:gd name="T22" fmla="*/ 2147483646 w 115"/>
                <a:gd name="T23" fmla="*/ 2147483646 h 245"/>
                <a:gd name="T24" fmla="*/ 2147483646 w 115"/>
                <a:gd name="T25" fmla="*/ 2147483646 h 245"/>
                <a:gd name="T26" fmla="*/ 2147483646 w 115"/>
                <a:gd name="T27" fmla="*/ 2147483646 h 245"/>
                <a:gd name="T28" fmla="*/ 2147483646 w 115"/>
                <a:gd name="T29" fmla="*/ 2147483646 h 245"/>
                <a:gd name="T30" fmla="*/ 2147483646 w 115"/>
                <a:gd name="T31" fmla="*/ 2147483646 h 245"/>
                <a:gd name="T32" fmla="*/ 2147483646 w 115"/>
                <a:gd name="T33" fmla="*/ 2147483646 h 245"/>
                <a:gd name="T34" fmla="*/ 2147483646 w 115"/>
                <a:gd name="T35" fmla="*/ 2147483646 h 245"/>
                <a:gd name="T36" fmla="*/ 2147483646 w 115"/>
                <a:gd name="T37" fmla="*/ 2147483646 h 245"/>
                <a:gd name="T38" fmla="*/ 2147483646 w 115"/>
                <a:gd name="T39" fmla="*/ 2147483646 h 245"/>
                <a:gd name="T40" fmla="*/ 2147483646 w 115"/>
                <a:gd name="T41" fmla="*/ 2147483646 h 245"/>
                <a:gd name="T42" fmla="*/ 2147483646 w 115"/>
                <a:gd name="T43" fmla="*/ 2147483646 h 245"/>
                <a:gd name="T44" fmla="*/ 2147483646 w 115"/>
                <a:gd name="T45" fmla="*/ 2147483646 h 245"/>
                <a:gd name="T46" fmla="*/ 2147483646 w 115"/>
                <a:gd name="T47" fmla="*/ 2147483646 h 245"/>
                <a:gd name="T48" fmla="*/ 2147483646 w 115"/>
                <a:gd name="T49" fmla="*/ 2147483646 h 245"/>
                <a:gd name="T50" fmla="*/ 2147483646 w 115"/>
                <a:gd name="T51" fmla="*/ 2147483646 h 245"/>
                <a:gd name="T52" fmla="*/ 2147483646 w 115"/>
                <a:gd name="T53" fmla="*/ 2147483646 h 245"/>
                <a:gd name="T54" fmla="*/ 2147483646 w 115"/>
                <a:gd name="T55" fmla="*/ 2147483646 h 245"/>
                <a:gd name="T56" fmla="*/ 2147483646 w 115"/>
                <a:gd name="T57" fmla="*/ 2147483646 h 245"/>
                <a:gd name="T58" fmla="*/ 2147483646 w 115"/>
                <a:gd name="T59" fmla="*/ 2147483646 h 245"/>
                <a:gd name="T60" fmla="*/ 2147483646 w 115"/>
                <a:gd name="T61" fmla="*/ 2147483646 h 245"/>
                <a:gd name="T62" fmla="*/ 2147483646 w 115"/>
                <a:gd name="T63" fmla="*/ 2147483646 h 245"/>
                <a:gd name="T64" fmla="*/ 2147483646 w 115"/>
                <a:gd name="T65" fmla="*/ 2147483646 h 245"/>
                <a:gd name="T66" fmla="*/ 2147483646 w 115"/>
                <a:gd name="T67" fmla="*/ 2147483646 h 245"/>
                <a:gd name="T68" fmla="*/ 2147483646 w 115"/>
                <a:gd name="T69" fmla="*/ 2147483646 h 245"/>
                <a:gd name="T70" fmla="*/ 2147483646 w 115"/>
                <a:gd name="T71" fmla="*/ 2147483646 h 245"/>
                <a:gd name="T72" fmla="*/ 0 w 115"/>
                <a:gd name="T73" fmla="*/ 2147483646 h 245"/>
                <a:gd name="T74" fmla="*/ 0 w 115"/>
                <a:gd name="T75" fmla="*/ 2147483646 h 245"/>
                <a:gd name="T76" fmla="*/ 2147483646 w 115"/>
                <a:gd name="T77" fmla="*/ 2147483646 h 245"/>
                <a:gd name="T78" fmla="*/ 2147483646 w 115"/>
                <a:gd name="T79" fmla="*/ 2147483646 h 245"/>
                <a:gd name="T80" fmla="*/ 2147483646 w 115"/>
                <a:gd name="T81" fmla="*/ 2147483646 h 245"/>
                <a:gd name="T82" fmla="*/ 2147483646 w 115"/>
                <a:gd name="T83" fmla="*/ 2147483646 h 245"/>
                <a:gd name="T84" fmla="*/ 2147483646 w 115"/>
                <a:gd name="T85" fmla="*/ 2147483646 h 245"/>
                <a:gd name="T86" fmla="*/ 2147483646 w 115"/>
                <a:gd name="T87" fmla="*/ 2147483646 h 245"/>
                <a:gd name="T88" fmla="*/ 2147483646 w 115"/>
                <a:gd name="T89" fmla="*/ 2147483646 h 245"/>
                <a:gd name="T90" fmla="*/ 2147483646 w 115"/>
                <a:gd name="T91" fmla="*/ 2147483646 h 245"/>
                <a:gd name="T92" fmla="*/ 2147483646 w 115"/>
                <a:gd name="T93" fmla="*/ 2147483646 h 245"/>
                <a:gd name="T94" fmla="*/ 2147483646 w 115"/>
                <a:gd name="T95" fmla="*/ 2147483646 h 245"/>
                <a:gd name="T96" fmla="*/ 2147483646 w 115"/>
                <a:gd name="T97" fmla="*/ 2147483646 h 245"/>
                <a:gd name="T98" fmla="*/ 2147483646 w 115"/>
                <a:gd name="T99" fmla="*/ 2147483646 h 245"/>
                <a:gd name="T100" fmla="*/ 2147483646 w 115"/>
                <a:gd name="T101" fmla="*/ 2147483646 h 245"/>
                <a:gd name="T102" fmla="*/ 2147483646 w 115"/>
                <a:gd name="T103" fmla="*/ 0 h 245"/>
                <a:gd name="T104" fmla="*/ 2147483646 w 115"/>
                <a:gd name="T105" fmla="*/ 0 h 2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245"/>
                <a:gd name="T161" fmla="*/ 115 w 115"/>
                <a:gd name="T162" fmla="*/ 245 h 24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245">
                  <a:moveTo>
                    <a:pt x="106" y="0"/>
                  </a:moveTo>
                  <a:lnTo>
                    <a:pt x="101" y="4"/>
                  </a:lnTo>
                  <a:lnTo>
                    <a:pt x="96" y="8"/>
                  </a:lnTo>
                  <a:lnTo>
                    <a:pt x="91" y="15"/>
                  </a:lnTo>
                  <a:lnTo>
                    <a:pt x="87" y="23"/>
                  </a:lnTo>
                  <a:lnTo>
                    <a:pt x="80" y="41"/>
                  </a:lnTo>
                  <a:lnTo>
                    <a:pt x="75" y="60"/>
                  </a:lnTo>
                  <a:lnTo>
                    <a:pt x="72" y="80"/>
                  </a:lnTo>
                  <a:lnTo>
                    <a:pt x="70" y="99"/>
                  </a:lnTo>
                  <a:lnTo>
                    <a:pt x="69" y="116"/>
                  </a:lnTo>
                  <a:lnTo>
                    <a:pt x="69" y="129"/>
                  </a:lnTo>
                  <a:lnTo>
                    <a:pt x="70" y="142"/>
                  </a:lnTo>
                  <a:lnTo>
                    <a:pt x="72" y="158"/>
                  </a:lnTo>
                  <a:lnTo>
                    <a:pt x="74" y="174"/>
                  </a:lnTo>
                  <a:lnTo>
                    <a:pt x="78" y="192"/>
                  </a:lnTo>
                  <a:lnTo>
                    <a:pt x="85" y="208"/>
                  </a:lnTo>
                  <a:lnTo>
                    <a:pt x="93" y="223"/>
                  </a:lnTo>
                  <a:lnTo>
                    <a:pt x="98" y="229"/>
                  </a:lnTo>
                  <a:lnTo>
                    <a:pt x="103" y="236"/>
                  </a:lnTo>
                  <a:lnTo>
                    <a:pt x="108" y="241"/>
                  </a:lnTo>
                  <a:lnTo>
                    <a:pt x="114" y="244"/>
                  </a:lnTo>
                  <a:lnTo>
                    <a:pt x="103" y="244"/>
                  </a:lnTo>
                  <a:lnTo>
                    <a:pt x="91" y="242"/>
                  </a:lnTo>
                  <a:lnTo>
                    <a:pt x="80" y="241"/>
                  </a:lnTo>
                  <a:lnTo>
                    <a:pt x="69" y="236"/>
                  </a:lnTo>
                  <a:lnTo>
                    <a:pt x="59" y="231"/>
                  </a:lnTo>
                  <a:lnTo>
                    <a:pt x="51" y="225"/>
                  </a:lnTo>
                  <a:lnTo>
                    <a:pt x="41" y="218"/>
                  </a:lnTo>
                  <a:lnTo>
                    <a:pt x="35" y="208"/>
                  </a:lnTo>
                  <a:lnTo>
                    <a:pt x="26" y="200"/>
                  </a:lnTo>
                  <a:lnTo>
                    <a:pt x="20" y="190"/>
                  </a:lnTo>
                  <a:lnTo>
                    <a:pt x="15" y="179"/>
                  </a:lnTo>
                  <a:lnTo>
                    <a:pt x="10" y="168"/>
                  </a:lnTo>
                  <a:lnTo>
                    <a:pt x="7" y="156"/>
                  </a:lnTo>
                  <a:lnTo>
                    <a:pt x="4" y="145"/>
                  </a:lnTo>
                  <a:lnTo>
                    <a:pt x="2" y="132"/>
                  </a:lnTo>
                  <a:lnTo>
                    <a:pt x="0" y="119"/>
                  </a:lnTo>
                  <a:lnTo>
                    <a:pt x="0" y="108"/>
                  </a:lnTo>
                  <a:lnTo>
                    <a:pt x="2" y="95"/>
                  </a:lnTo>
                  <a:lnTo>
                    <a:pt x="5" y="83"/>
                  </a:lnTo>
                  <a:lnTo>
                    <a:pt x="9" y="72"/>
                  </a:lnTo>
                  <a:lnTo>
                    <a:pt x="12" y="62"/>
                  </a:lnTo>
                  <a:lnTo>
                    <a:pt x="18" y="52"/>
                  </a:lnTo>
                  <a:lnTo>
                    <a:pt x="23" y="43"/>
                  </a:lnTo>
                  <a:lnTo>
                    <a:pt x="31" y="34"/>
                  </a:lnTo>
                  <a:lnTo>
                    <a:pt x="38" y="28"/>
                  </a:lnTo>
                  <a:lnTo>
                    <a:pt x="46" y="20"/>
                  </a:lnTo>
                  <a:lnTo>
                    <a:pt x="56" y="15"/>
                  </a:lnTo>
                  <a:lnTo>
                    <a:pt x="65" y="10"/>
                  </a:lnTo>
                  <a:lnTo>
                    <a:pt x="75" y="5"/>
                  </a:lnTo>
                  <a:lnTo>
                    <a:pt x="85" y="2"/>
                  </a:lnTo>
                  <a:lnTo>
                    <a:pt x="96" y="0"/>
                  </a:lnTo>
                  <a:lnTo>
                    <a:pt x="10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10" name="Freeform 65"/>
            <p:cNvSpPr>
              <a:spLocks/>
            </p:cNvSpPr>
            <p:nvPr/>
          </p:nvSpPr>
          <p:spPr bwMode="auto">
            <a:xfrm>
              <a:off x="4317802" y="3192463"/>
              <a:ext cx="112515" cy="195263"/>
            </a:xfrm>
            <a:custGeom>
              <a:avLst/>
              <a:gdLst>
                <a:gd name="T0" fmla="*/ 2147483646 w 63"/>
                <a:gd name="T1" fmla="*/ 0 h 123"/>
                <a:gd name="T2" fmla="*/ 2147483646 w 63"/>
                <a:gd name="T3" fmla="*/ 2147483646 h 123"/>
                <a:gd name="T4" fmla="*/ 2147483646 w 63"/>
                <a:gd name="T5" fmla="*/ 2147483646 h 123"/>
                <a:gd name="T6" fmla="*/ 2147483646 w 63"/>
                <a:gd name="T7" fmla="*/ 2147483646 h 123"/>
                <a:gd name="T8" fmla="*/ 2147483646 w 63"/>
                <a:gd name="T9" fmla="*/ 2147483646 h 123"/>
                <a:gd name="T10" fmla="*/ 2147483646 w 63"/>
                <a:gd name="T11" fmla="*/ 2147483646 h 123"/>
                <a:gd name="T12" fmla="*/ 2147483646 w 63"/>
                <a:gd name="T13" fmla="*/ 2147483646 h 123"/>
                <a:gd name="T14" fmla="*/ 2147483646 w 63"/>
                <a:gd name="T15" fmla="*/ 2147483646 h 123"/>
                <a:gd name="T16" fmla="*/ 0 w 63"/>
                <a:gd name="T17" fmla="*/ 2147483646 h 123"/>
                <a:gd name="T18" fmla="*/ 2147483646 w 63"/>
                <a:gd name="T19" fmla="*/ 2147483646 h 123"/>
                <a:gd name="T20" fmla="*/ 2147483646 w 63"/>
                <a:gd name="T21" fmla="*/ 2147483646 h 123"/>
                <a:gd name="T22" fmla="*/ 2147483646 w 63"/>
                <a:gd name="T23" fmla="*/ 2147483646 h 123"/>
                <a:gd name="T24" fmla="*/ 2147483646 w 63"/>
                <a:gd name="T25" fmla="*/ 2147483646 h 123"/>
                <a:gd name="T26" fmla="*/ 2147483646 w 63"/>
                <a:gd name="T27" fmla="*/ 2147483646 h 123"/>
                <a:gd name="T28" fmla="*/ 2147483646 w 63"/>
                <a:gd name="T29" fmla="*/ 2147483646 h 123"/>
                <a:gd name="T30" fmla="*/ 2147483646 w 63"/>
                <a:gd name="T31" fmla="*/ 2147483646 h 123"/>
                <a:gd name="T32" fmla="*/ 2147483646 w 63"/>
                <a:gd name="T33" fmla="*/ 2147483646 h 123"/>
                <a:gd name="T34" fmla="*/ 2147483646 w 63"/>
                <a:gd name="T35" fmla="*/ 2147483646 h 123"/>
                <a:gd name="T36" fmla="*/ 2147483646 w 63"/>
                <a:gd name="T37" fmla="*/ 2147483646 h 123"/>
                <a:gd name="T38" fmla="*/ 2147483646 w 63"/>
                <a:gd name="T39" fmla="*/ 2147483646 h 123"/>
                <a:gd name="T40" fmla="*/ 2147483646 w 63"/>
                <a:gd name="T41" fmla="*/ 2147483646 h 123"/>
                <a:gd name="T42" fmla="*/ 2147483646 w 63"/>
                <a:gd name="T43" fmla="*/ 2147483646 h 123"/>
                <a:gd name="T44" fmla="*/ 2147483646 w 63"/>
                <a:gd name="T45" fmla="*/ 2147483646 h 123"/>
                <a:gd name="T46" fmla="*/ 2147483646 w 63"/>
                <a:gd name="T47" fmla="*/ 2147483646 h 123"/>
                <a:gd name="T48" fmla="*/ 2147483646 w 63"/>
                <a:gd name="T49" fmla="*/ 2147483646 h 123"/>
                <a:gd name="T50" fmla="*/ 2147483646 w 63"/>
                <a:gd name="T51" fmla="*/ 2147483646 h 123"/>
                <a:gd name="T52" fmla="*/ 2147483646 w 63"/>
                <a:gd name="T53" fmla="*/ 2147483646 h 123"/>
                <a:gd name="T54" fmla="*/ 2147483646 w 63"/>
                <a:gd name="T55" fmla="*/ 2147483646 h 123"/>
                <a:gd name="T56" fmla="*/ 2147483646 w 63"/>
                <a:gd name="T57" fmla="*/ 2147483646 h 123"/>
                <a:gd name="T58" fmla="*/ 2147483646 w 63"/>
                <a:gd name="T59" fmla="*/ 2147483646 h 123"/>
                <a:gd name="T60" fmla="*/ 2147483646 w 63"/>
                <a:gd name="T61" fmla="*/ 2147483646 h 123"/>
                <a:gd name="T62" fmla="*/ 2147483646 w 63"/>
                <a:gd name="T63" fmla="*/ 2147483646 h 123"/>
                <a:gd name="T64" fmla="*/ 2147483646 w 63"/>
                <a:gd name="T65" fmla="*/ 0 h 1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3"/>
                <a:gd name="T100" fmla="*/ 0 h 123"/>
                <a:gd name="T101" fmla="*/ 63 w 63"/>
                <a:gd name="T102" fmla="*/ 123 h 12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3" h="123">
                  <a:moveTo>
                    <a:pt x="31" y="0"/>
                  </a:moveTo>
                  <a:lnTo>
                    <a:pt x="25" y="1"/>
                  </a:lnTo>
                  <a:lnTo>
                    <a:pt x="20" y="5"/>
                  </a:lnTo>
                  <a:lnTo>
                    <a:pt x="13" y="11"/>
                  </a:lnTo>
                  <a:lnTo>
                    <a:pt x="10" y="18"/>
                  </a:lnTo>
                  <a:lnTo>
                    <a:pt x="5" y="27"/>
                  </a:lnTo>
                  <a:lnTo>
                    <a:pt x="3" y="37"/>
                  </a:lnTo>
                  <a:lnTo>
                    <a:pt x="2" y="48"/>
                  </a:lnTo>
                  <a:lnTo>
                    <a:pt x="0" y="61"/>
                  </a:lnTo>
                  <a:lnTo>
                    <a:pt x="2" y="73"/>
                  </a:lnTo>
                  <a:lnTo>
                    <a:pt x="3" y="84"/>
                  </a:lnTo>
                  <a:lnTo>
                    <a:pt x="5" y="94"/>
                  </a:lnTo>
                  <a:lnTo>
                    <a:pt x="10" y="104"/>
                  </a:lnTo>
                  <a:lnTo>
                    <a:pt x="13" y="110"/>
                  </a:lnTo>
                  <a:lnTo>
                    <a:pt x="20" y="117"/>
                  </a:lnTo>
                  <a:lnTo>
                    <a:pt x="25" y="120"/>
                  </a:lnTo>
                  <a:lnTo>
                    <a:pt x="31" y="122"/>
                  </a:lnTo>
                  <a:lnTo>
                    <a:pt x="38" y="120"/>
                  </a:lnTo>
                  <a:lnTo>
                    <a:pt x="42" y="117"/>
                  </a:lnTo>
                  <a:lnTo>
                    <a:pt x="47" y="110"/>
                  </a:lnTo>
                  <a:lnTo>
                    <a:pt x="52" y="104"/>
                  </a:lnTo>
                  <a:lnTo>
                    <a:pt x="55" y="94"/>
                  </a:lnTo>
                  <a:lnTo>
                    <a:pt x="59" y="84"/>
                  </a:lnTo>
                  <a:lnTo>
                    <a:pt x="60" y="73"/>
                  </a:lnTo>
                  <a:lnTo>
                    <a:pt x="62" y="61"/>
                  </a:lnTo>
                  <a:lnTo>
                    <a:pt x="60" y="48"/>
                  </a:lnTo>
                  <a:lnTo>
                    <a:pt x="59" y="37"/>
                  </a:lnTo>
                  <a:lnTo>
                    <a:pt x="55" y="27"/>
                  </a:lnTo>
                  <a:lnTo>
                    <a:pt x="52" y="18"/>
                  </a:lnTo>
                  <a:lnTo>
                    <a:pt x="47" y="11"/>
                  </a:lnTo>
                  <a:lnTo>
                    <a:pt x="42" y="5"/>
                  </a:lnTo>
                  <a:lnTo>
                    <a:pt x="38" y="1"/>
                  </a:lnTo>
                  <a:lnTo>
                    <a:pt x="3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11" name="Freeform 66"/>
            <p:cNvSpPr>
              <a:spLocks/>
            </p:cNvSpPr>
            <p:nvPr/>
          </p:nvSpPr>
          <p:spPr bwMode="auto">
            <a:xfrm>
              <a:off x="4317802" y="3192463"/>
              <a:ext cx="112515" cy="195263"/>
            </a:xfrm>
            <a:custGeom>
              <a:avLst/>
              <a:gdLst>
                <a:gd name="T0" fmla="*/ 2147483646 w 63"/>
                <a:gd name="T1" fmla="*/ 0 h 123"/>
                <a:gd name="T2" fmla="*/ 2147483646 w 63"/>
                <a:gd name="T3" fmla="*/ 2147483646 h 123"/>
                <a:gd name="T4" fmla="*/ 2147483646 w 63"/>
                <a:gd name="T5" fmla="*/ 2147483646 h 123"/>
                <a:gd name="T6" fmla="*/ 2147483646 w 63"/>
                <a:gd name="T7" fmla="*/ 2147483646 h 123"/>
                <a:gd name="T8" fmla="*/ 2147483646 w 63"/>
                <a:gd name="T9" fmla="*/ 2147483646 h 123"/>
                <a:gd name="T10" fmla="*/ 2147483646 w 63"/>
                <a:gd name="T11" fmla="*/ 2147483646 h 123"/>
                <a:gd name="T12" fmla="*/ 2147483646 w 63"/>
                <a:gd name="T13" fmla="*/ 2147483646 h 123"/>
                <a:gd name="T14" fmla="*/ 2147483646 w 63"/>
                <a:gd name="T15" fmla="*/ 2147483646 h 123"/>
                <a:gd name="T16" fmla="*/ 0 w 63"/>
                <a:gd name="T17" fmla="*/ 2147483646 h 123"/>
                <a:gd name="T18" fmla="*/ 2147483646 w 63"/>
                <a:gd name="T19" fmla="*/ 2147483646 h 123"/>
                <a:gd name="T20" fmla="*/ 2147483646 w 63"/>
                <a:gd name="T21" fmla="*/ 2147483646 h 123"/>
                <a:gd name="T22" fmla="*/ 2147483646 w 63"/>
                <a:gd name="T23" fmla="*/ 2147483646 h 123"/>
                <a:gd name="T24" fmla="*/ 2147483646 w 63"/>
                <a:gd name="T25" fmla="*/ 2147483646 h 123"/>
                <a:gd name="T26" fmla="*/ 2147483646 w 63"/>
                <a:gd name="T27" fmla="*/ 2147483646 h 123"/>
                <a:gd name="T28" fmla="*/ 2147483646 w 63"/>
                <a:gd name="T29" fmla="*/ 2147483646 h 123"/>
                <a:gd name="T30" fmla="*/ 2147483646 w 63"/>
                <a:gd name="T31" fmla="*/ 2147483646 h 123"/>
                <a:gd name="T32" fmla="*/ 2147483646 w 63"/>
                <a:gd name="T33" fmla="*/ 2147483646 h 123"/>
                <a:gd name="T34" fmla="*/ 2147483646 w 63"/>
                <a:gd name="T35" fmla="*/ 2147483646 h 123"/>
                <a:gd name="T36" fmla="*/ 2147483646 w 63"/>
                <a:gd name="T37" fmla="*/ 2147483646 h 123"/>
                <a:gd name="T38" fmla="*/ 2147483646 w 63"/>
                <a:gd name="T39" fmla="*/ 2147483646 h 123"/>
                <a:gd name="T40" fmla="*/ 2147483646 w 63"/>
                <a:gd name="T41" fmla="*/ 2147483646 h 123"/>
                <a:gd name="T42" fmla="*/ 2147483646 w 63"/>
                <a:gd name="T43" fmla="*/ 2147483646 h 123"/>
                <a:gd name="T44" fmla="*/ 2147483646 w 63"/>
                <a:gd name="T45" fmla="*/ 2147483646 h 123"/>
                <a:gd name="T46" fmla="*/ 2147483646 w 63"/>
                <a:gd name="T47" fmla="*/ 2147483646 h 123"/>
                <a:gd name="T48" fmla="*/ 2147483646 w 63"/>
                <a:gd name="T49" fmla="*/ 2147483646 h 123"/>
                <a:gd name="T50" fmla="*/ 2147483646 w 63"/>
                <a:gd name="T51" fmla="*/ 2147483646 h 123"/>
                <a:gd name="T52" fmla="*/ 2147483646 w 63"/>
                <a:gd name="T53" fmla="*/ 2147483646 h 123"/>
                <a:gd name="T54" fmla="*/ 2147483646 w 63"/>
                <a:gd name="T55" fmla="*/ 2147483646 h 123"/>
                <a:gd name="T56" fmla="*/ 2147483646 w 63"/>
                <a:gd name="T57" fmla="*/ 2147483646 h 123"/>
                <a:gd name="T58" fmla="*/ 2147483646 w 63"/>
                <a:gd name="T59" fmla="*/ 2147483646 h 123"/>
                <a:gd name="T60" fmla="*/ 2147483646 w 63"/>
                <a:gd name="T61" fmla="*/ 2147483646 h 123"/>
                <a:gd name="T62" fmla="*/ 2147483646 w 63"/>
                <a:gd name="T63" fmla="*/ 2147483646 h 123"/>
                <a:gd name="T64" fmla="*/ 2147483646 w 63"/>
                <a:gd name="T65" fmla="*/ 0 h 1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3"/>
                <a:gd name="T100" fmla="*/ 0 h 123"/>
                <a:gd name="T101" fmla="*/ 63 w 63"/>
                <a:gd name="T102" fmla="*/ 123 h 12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3" h="123">
                  <a:moveTo>
                    <a:pt x="31" y="0"/>
                  </a:moveTo>
                  <a:lnTo>
                    <a:pt x="25" y="1"/>
                  </a:lnTo>
                  <a:lnTo>
                    <a:pt x="20" y="5"/>
                  </a:lnTo>
                  <a:lnTo>
                    <a:pt x="13" y="11"/>
                  </a:lnTo>
                  <a:lnTo>
                    <a:pt x="10" y="18"/>
                  </a:lnTo>
                  <a:lnTo>
                    <a:pt x="5" y="27"/>
                  </a:lnTo>
                  <a:lnTo>
                    <a:pt x="3" y="37"/>
                  </a:lnTo>
                  <a:lnTo>
                    <a:pt x="2" y="48"/>
                  </a:lnTo>
                  <a:lnTo>
                    <a:pt x="0" y="61"/>
                  </a:lnTo>
                  <a:lnTo>
                    <a:pt x="2" y="73"/>
                  </a:lnTo>
                  <a:lnTo>
                    <a:pt x="3" y="84"/>
                  </a:lnTo>
                  <a:lnTo>
                    <a:pt x="5" y="94"/>
                  </a:lnTo>
                  <a:lnTo>
                    <a:pt x="10" y="104"/>
                  </a:lnTo>
                  <a:lnTo>
                    <a:pt x="13" y="110"/>
                  </a:lnTo>
                  <a:lnTo>
                    <a:pt x="20" y="117"/>
                  </a:lnTo>
                  <a:lnTo>
                    <a:pt x="25" y="120"/>
                  </a:lnTo>
                  <a:lnTo>
                    <a:pt x="31" y="122"/>
                  </a:lnTo>
                  <a:lnTo>
                    <a:pt x="38" y="120"/>
                  </a:lnTo>
                  <a:lnTo>
                    <a:pt x="42" y="117"/>
                  </a:lnTo>
                  <a:lnTo>
                    <a:pt x="47" y="110"/>
                  </a:lnTo>
                  <a:lnTo>
                    <a:pt x="52" y="104"/>
                  </a:lnTo>
                  <a:lnTo>
                    <a:pt x="55" y="94"/>
                  </a:lnTo>
                  <a:lnTo>
                    <a:pt x="59" y="84"/>
                  </a:lnTo>
                  <a:lnTo>
                    <a:pt x="60" y="73"/>
                  </a:lnTo>
                  <a:lnTo>
                    <a:pt x="62" y="61"/>
                  </a:lnTo>
                  <a:lnTo>
                    <a:pt x="60" y="48"/>
                  </a:lnTo>
                  <a:lnTo>
                    <a:pt x="59" y="37"/>
                  </a:lnTo>
                  <a:lnTo>
                    <a:pt x="55" y="27"/>
                  </a:lnTo>
                  <a:lnTo>
                    <a:pt x="52" y="18"/>
                  </a:lnTo>
                  <a:lnTo>
                    <a:pt x="47" y="11"/>
                  </a:lnTo>
                  <a:lnTo>
                    <a:pt x="42" y="5"/>
                  </a:lnTo>
                  <a:lnTo>
                    <a:pt x="38" y="1"/>
                  </a:lnTo>
                  <a:lnTo>
                    <a:pt x="31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12" name="Freeform 67"/>
            <p:cNvSpPr>
              <a:spLocks/>
            </p:cNvSpPr>
            <p:nvPr/>
          </p:nvSpPr>
          <p:spPr bwMode="auto">
            <a:xfrm>
              <a:off x="4837511" y="3552825"/>
              <a:ext cx="144660" cy="252412"/>
            </a:xfrm>
            <a:custGeom>
              <a:avLst/>
              <a:gdLst>
                <a:gd name="T0" fmla="*/ 2147483646 w 81"/>
                <a:gd name="T1" fmla="*/ 0 h 159"/>
                <a:gd name="T2" fmla="*/ 2147483646 w 81"/>
                <a:gd name="T3" fmla="*/ 2147483646 h 159"/>
                <a:gd name="T4" fmla="*/ 2147483646 w 81"/>
                <a:gd name="T5" fmla="*/ 2147483646 h 159"/>
                <a:gd name="T6" fmla="*/ 2147483646 w 81"/>
                <a:gd name="T7" fmla="*/ 2147483646 h 159"/>
                <a:gd name="T8" fmla="*/ 2147483646 w 81"/>
                <a:gd name="T9" fmla="*/ 2147483646 h 159"/>
                <a:gd name="T10" fmla="*/ 2147483646 w 81"/>
                <a:gd name="T11" fmla="*/ 2147483646 h 159"/>
                <a:gd name="T12" fmla="*/ 2147483646 w 81"/>
                <a:gd name="T13" fmla="*/ 2147483646 h 159"/>
                <a:gd name="T14" fmla="*/ 2147483646 w 81"/>
                <a:gd name="T15" fmla="*/ 2147483646 h 159"/>
                <a:gd name="T16" fmla="*/ 0 w 81"/>
                <a:gd name="T17" fmla="*/ 2147483646 h 159"/>
                <a:gd name="T18" fmla="*/ 2147483646 w 81"/>
                <a:gd name="T19" fmla="*/ 2147483646 h 159"/>
                <a:gd name="T20" fmla="*/ 2147483646 w 81"/>
                <a:gd name="T21" fmla="*/ 2147483646 h 159"/>
                <a:gd name="T22" fmla="*/ 2147483646 w 81"/>
                <a:gd name="T23" fmla="*/ 2147483646 h 159"/>
                <a:gd name="T24" fmla="*/ 2147483646 w 81"/>
                <a:gd name="T25" fmla="*/ 2147483646 h 159"/>
                <a:gd name="T26" fmla="*/ 2147483646 w 81"/>
                <a:gd name="T27" fmla="*/ 2147483646 h 159"/>
                <a:gd name="T28" fmla="*/ 2147483646 w 81"/>
                <a:gd name="T29" fmla="*/ 2147483646 h 159"/>
                <a:gd name="T30" fmla="*/ 2147483646 w 81"/>
                <a:gd name="T31" fmla="*/ 2147483646 h 159"/>
                <a:gd name="T32" fmla="*/ 2147483646 w 81"/>
                <a:gd name="T33" fmla="*/ 2147483646 h 159"/>
                <a:gd name="T34" fmla="*/ 2147483646 w 81"/>
                <a:gd name="T35" fmla="*/ 2147483646 h 159"/>
                <a:gd name="T36" fmla="*/ 2147483646 w 81"/>
                <a:gd name="T37" fmla="*/ 2147483646 h 159"/>
                <a:gd name="T38" fmla="*/ 2147483646 w 81"/>
                <a:gd name="T39" fmla="*/ 2147483646 h 159"/>
                <a:gd name="T40" fmla="*/ 2147483646 w 81"/>
                <a:gd name="T41" fmla="*/ 2147483646 h 159"/>
                <a:gd name="T42" fmla="*/ 2147483646 w 81"/>
                <a:gd name="T43" fmla="*/ 2147483646 h 159"/>
                <a:gd name="T44" fmla="*/ 2147483646 w 81"/>
                <a:gd name="T45" fmla="*/ 2147483646 h 159"/>
                <a:gd name="T46" fmla="*/ 2147483646 w 81"/>
                <a:gd name="T47" fmla="*/ 2147483646 h 159"/>
                <a:gd name="T48" fmla="*/ 2147483646 w 81"/>
                <a:gd name="T49" fmla="*/ 2147483646 h 159"/>
                <a:gd name="T50" fmla="*/ 2147483646 w 81"/>
                <a:gd name="T51" fmla="*/ 2147483646 h 159"/>
                <a:gd name="T52" fmla="*/ 2147483646 w 81"/>
                <a:gd name="T53" fmla="*/ 2147483646 h 159"/>
                <a:gd name="T54" fmla="*/ 2147483646 w 81"/>
                <a:gd name="T55" fmla="*/ 2147483646 h 159"/>
                <a:gd name="T56" fmla="*/ 2147483646 w 81"/>
                <a:gd name="T57" fmla="*/ 2147483646 h 159"/>
                <a:gd name="T58" fmla="*/ 2147483646 w 81"/>
                <a:gd name="T59" fmla="*/ 2147483646 h 159"/>
                <a:gd name="T60" fmla="*/ 2147483646 w 81"/>
                <a:gd name="T61" fmla="*/ 2147483646 h 159"/>
                <a:gd name="T62" fmla="*/ 2147483646 w 81"/>
                <a:gd name="T63" fmla="*/ 2147483646 h 159"/>
                <a:gd name="T64" fmla="*/ 2147483646 w 81"/>
                <a:gd name="T65" fmla="*/ 0 h 15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1"/>
                <a:gd name="T100" fmla="*/ 0 h 159"/>
                <a:gd name="T101" fmla="*/ 81 w 81"/>
                <a:gd name="T102" fmla="*/ 159 h 15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1" h="159">
                  <a:moveTo>
                    <a:pt x="39" y="0"/>
                  </a:moveTo>
                  <a:lnTo>
                    <a:pt x="31" y="2"/>
                  </a:lnTo>
                  <a:lnTo>
                    <a:pt x="25" y="7"/>
                  </a:lnTo>
                  <a:lnTo>
                    <a:pt x="18" y="13"/>
                  </a:lnTo>
                  <a:lnTo>
                    <a:pt x="11" y="23"/>
                  </a:lnTo>
                  <a:lnTo>
                    <a:pt x="7" y="36"/>
                  </a:lnTo>
                  <a:lnTo>
                    <a:pt x="3" y="49"/>
                  </a:lnTo>
                  <a:lnTo>
                    <a:pt x="2" y="64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3" y="109"/>
                  </a:lnTo>
                  <a:lnTo>
                    <a:pt x="7" y="124"/>
                  </a:lnTo>
                  <a:lnTo>
                    <a:pt x="11" y="135"/>
                  </a:lnTo>
                  <a:lnTo>
                    <a:pt x="18" y="145"/>
                  </a:lnTo>
                  <a:lnTo>
                    <a:pt x="25" y="151"/>
                  </a:lnTo>
                  <a:lnTo>
                    <a:pt x="31" y="156"/>
                  </a:lnTo>
                  <a:lnTo>
                    <a:pt x="39" y="158"/>
                  </a:lnTo>
                  <a:lnTo>
                    <a:pt x="47" y="156"/>
                  </a:lnTo>
                  <a:lnTo>
                    <a:pt x="55" y="151"/>
                  </a:lnTo>
                  <a:lnTo>
                    <a:pt x="62" y="145"/>
                  </a:lnTo>
                  <a:lnTo>
                    <a:pt x="68" y="135"/>
                  </a:lnTo>
                  <a:lnTo>
                    <a:pt x="73" y="124"/>
                  </a:lnTo>
                  <a:lnTo>
                    <a:pt x="77" y="109"/>
                  </a:lnTo>
                  <a:lnTo>
                    <a:pt x="78" y="94"/>
                  </a:lnTo>
                  <a:lnTo>
                    <a:pt x="80" y="80"/>
                  </a:lnTo>
                  <a:lnTo>
                    <a:pt x="78" y="64"/>
                  </a:lnTo>
                  <a:lnTo>
                    <a:pt x="77" y="49"/>
                  </a:lnTo>
                  <a:lnTo>
                    <a:pt x="73" y="36"/>
                  </a:lnTo>
                  <a:lnTo>
                    <a:pt x="68" y="23"/>
                  </a:lnTo>
                  <a:lnTo>
                    <a:pt x="62" y="13"/>
                  </a:lnTo>
                  <a:lnTo>
                    <a:pt x="55" y="7"/>
                  </a:lnTo>
                  <a:lnTo>
                    <a:pt x="47" y="2"/>
                  </a:lnTo>
                  <a:lnTo>
                    <a:pt x="39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13" name="Freeform 68"/>
            <p:cNvSpPr>
              <a:spLocks/>
            </p:cNvSpPr>
            <p:nvPr/>
          </p:nvSpPr>
          <p:spPr bwMode="auto">
            <a:xfrm>
              <a:off x="4837511" y="3552825"/>
              <a:ext cx="144660" cy="252412"/>
            </a:xfrm>
            <a:custGeom>
              <a:avLst/>
              <a:gdLst>
                <a:gd name="T0" fmla="*/ 2147483646 w 81"/>
                <a:gd name="T1" fmla="*/ 0 h 159"/>
                <a:gd name="T2" fmla="*/ 2147483646 w 81"/>
                <a:gd name="T3" fmla="*/ 2147483646 h 159"/>
                <a:gd name="T4" fmla="*/ 2147483646 w 81"/>
                <a:gd name="T5" fmla="*/ 2147483646 h 159"/>
                <a:gd name="T6" fmla="*/ 2147483646 w 81"/>
                <a:gd name="T7" fmla="*/ 2147483646 h 159"/>
                <a:gd name="T8" fmla="*/ 2147483646 w 81"/>
                <a:gd name="T9" fmla="*/ 2147483646 h 159"/>
                <a:gd name="T10" fmla="*/ 2147483646 w 81"/>
                <a:gd name="T11" fmla="*/ 2147483646 h 159"/>
                <a:gd name="T12" fmla="*/ 2147483646 w 81"/>
                <a:gd name="T13" fmla="*/ 2147483646 h 159"/>
                <a:gd name="T14" fmla="*/ 2147483646 w 81"/>
                <a:gd name="T15" fmla="*/ 2147483646 h 159"/>
                <a:gd name="T16" fmla="*/ 0 w 81"/>
                <a:gd name="T17" fmla="*/ 2147483646 h 159"/>
                <a:gd name="T18" fmla="*/ 2147483646 w 81"/>
                <a:gd name="T19" fmla="*/ 2147483646 h 159"/>
                <a:gd name="T20" fmla="*/ 2147483646 w 81"/>
                <a:gd name="T21" fmla="*/ 2147483646 h 159"/>
                <a:gd name="T22" fmla="*/ 2147483646 w 81"/>
                <a:gd name="T23" fmla="*/ 2147483646 h 159"/>
                <a:gd name="T24" fmla="*/ 2147483646 w 81"/>
                <a:gd name="T25" fmla="*/ 2147483646 h 159"/>
                <a:gd name="T26" fmla="*/ 2147483646 w 81"/>
                <a:gd name="T27" fmla="*/ 2147483646 h 159"/>
                <a:gd name="T28" fmla="*/ 2147483646 w 81"/>
                <a:gd name="T29" fmla="*/ 2147483646 h 159"/>
                <a:gd name="T30" fmla="*/ 2147483646 w 81"/>
                <a:gd name="T31" fmla="*/ 2147483646 h 159"/>
                <a:gd name="T32" fmla="*/ 2147483646 w 81"/>
                <a:gd name="T33" fmla="*/ 2147483646 h 159"/>
                <a:gd name="T34" fmla="*/ 2147483646 w 81"/>
                <a:gd name="T35" fmla="*/ 2147483646 h 159"/>
                <a:gd name="T36" fmla="*/ 2147483646 w 81"/>
                <a:gd name="T37" fmla="*/ 2147483646 h 159"/>
                <a:gd name="T38" fmla="*/ 2147483646 w 81"/>
                <a:gd name="T39" fmla="*/ 2147483646 h 159"/>
                <a:gd name="T40" fmla="*/ 2147483646 w 81"/>
                <a:gd name="T41" fmla="*/ 2147483646 h 159"/>
                <a:gd name="T42" fmla="*/ 2147483646 w 81"/>
                <a:gd name="T43" fmla="*/ 2147483646 h 159"/>
                <a:gd name="T44" fmla="*/ 2147483646 w 81"/>
                <a:gd name="T45" fmla="*/ 2147483646 h 159"/>
                <a:gd name="T46" fmla="*/ 2147483646 w 81"/>
                <a:gd name="T47" fmla="*/ 2147483646 h 159"/>
                <a:gd name="T48" fmla="*/ 2147483646 w 81"/>
                <a:gd name="T49" fmla="*/ 2147483646 h 159"/>
                <a:gd name="T50" fmla="*/ 2147483646 w 81"/>
                <a:gd name="T51" fmla="*/ 2147483646 h 159"/>
                <a:gd name="T52" fmla="*/ 2147483646 w 81"/>
                <a:gd name="T53" fmla="*/ 2147483646 h 159"/>
                <a:gd name="T54" fmla="*/ 2147483646 w 81"/>
                <a:gd name="T55" fmla="*/ 2147483646 h 159"/>
                <a:gd name="T56" fmla="*/ 2147483646 w 81"/>
                <a:gd name="T57" fmla="*/ 2147483646 h 159"/>
                <a:gd name="T58" fmla="*/ 2147483646 w 81"/>
                <a:gd name="T59" fmla="*/ 2147483646 h 159"/>
                <a:gd name="T60" fmla="*/ 2147483646 w 81"/>
                <a:gd name="T61" fmla="*/ 2147483646 h 159"/>
                <a:gd name="T62" fmla="*/ 2147483646 w 81"/>
                <a:gd name="T63" fmla="*/ 2147483646 h 159"/>
                <a:gd name="T64" fmla="*/ 2147483646 w 81"/>
                <a:gd name="T65" fmla="*/ 0 h 15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1"/>
                <a:gd name="T100" fmla="*/ 0 h 159"/>
                <a:gd name="T101" fmla="*/ 81 w 81"/>
                <a:gd name="T102" fmla="*/ 159 h 15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1" h="159">
                  <a:moveTo>
                    <a:pt x="39" y="0"/>
                  </a:moveTo>
                  <a:lnTo>
                    <a:pt x="31" y="2"/>
                  </a:lnTo>
                  <a:lnTo>
                    <a:pt x="25" y="7"/>
                  </a:lnTo>
                  <a:lnTo>
                    <a:pt x="18" y="13"/>
                  </a:lnTo>
                  <a:lnTo>
                    <a:pt x="11" y="23"/>
                  </a:lnTo>
                  <a:lnTo>
                    <a:pt x="7" y="36"/>
                  </a:lnTo>
                  <a:lnTo>
                    <a:pt x="3" y="49"/>
                  </a:lnTo>
                  <a:lnTo>
                    <a:pt x="2" y="64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3" y="109"/>
                  </a:lnTo>
                  <a:lnTo>
                    <a:pt x="7" y="124"/>
                  </a:lnTo>
                  <a:lnTo>
                    <a:pt x="11" y="135"/>
                  </a:lnTo>
                  <a:lnTo>
                    <a:pt x="18" y="145"/>
                  </a:lnTo>
                  <a:lnTo>
                    <a:pt x="25" y="151"/>
                  </a:lnTo>
                  <a:lnTo>
                    <a:pt x="31" y="156"/>
                  </a:lnTo>
                  <a:lnTo>
                    <a:pt x="39" y="158"/>
                  </a:lnTo>
                  <a:lnTo>
                    <a:pt x="47" y="156"/>
                  </a:lnTo>
                  <a:lnTo>
                    <a:pt x="55" y="151"/>
                  </a:lnTo>
                  <a:lnTo>
                    <a:pt x="62" y="145"/>
                  </a:lnTo>
                  <a:lnTo>
                    <a:pt x="68" y="135"/>
                  </a:lnTo>
                  <a:lnTo>
                    <a:pt x="73" y="124"/>
                  </a:lnTo>
                  <a:lnTo>
                    <a:pt x="77" y="109"/>
                  </a:lnTo>
                  <a:lnTo>
                    <a:pt x="78" y="94"/>
                  </a:lnTo>
                  <a:lnTo>
                    <a:pt x="80" y="80"/>
                  </a:lnTo>
                  <a:lnTo>
                    <a:pt x="78" y="64"/>
                  </a:lnTo>
                  <a:lnTo>
                    <a:pt x="77" y="49"/>
                  </a:lnTo>
                  <a:lnTo>
                    <a:pt x="73" y="36"/>
                  </a:lnTo>
                  <a:lnTo>
                    <a:pt x="68" y="23"/>
                  </a:lnTo>
                  <a:lnTo>
                    <a:pt x="62" y="13"/>
                  </a:lnTo>
                  <a:lnTo>
                    <a:pt x="55" y="7"/>
                  </a:lnTo>
                  <a:lnTo>
                    <a:pt x="47" y="2"/>
                  </a:lnTo>
                  <a:lnTo>
                    <a:pt x="39" y="0"/>
                  </a:lnTo>
                </a:path>
              </a:pathLst>
            </a:custGeom>
            <a:solidFill>
              <a:srgbClr val="176FF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1514" name="Freeform 69"/>
            <p:cNvSpPr>
              <a:spLocks/>
            </p:cNvSpPr>
            <p:nvPr/>
          </p:nvSpPr>
          <p:spPr bwMode="auto">
            <a:xfrm>
              <a:off x="4346377" y="3940176"/>
              <a:ext cx="133946" cy="236537"/>
            </a:xfrm>
            <a:custGeom>
              <a:avLst/>
              <a:gdLst>
                <a:gd name="T0" fmla="*/ 2147483646 w 75"/>
                <a:gd name="T1" fmla="*/ 0 h 149"/>
                <a:gd name="T2" fmla="*/ 2147483646 w 75"/>
                <a:gd name="T3" fmla="*/ 2147483646 h 149"/>
                <a:gd name="T4" fmla="*/ 2147483646 w 75"/>
                <a:gd name="T5" fmla="*/ 2147483646 h 149"/>
                <a:gd name="T6" fmla="*/ 2147483646 w 75"/>
                <a:gd name="T7" fmla="*/ 2147483646 h 149"/>
                <a:gd name="T8" fmla="*/ 2147483646 w 75"/>
                <a:gd name="T9" fmla="*/ 2147483646 h 149"/>
                <a:gd name="T10" fmla="*/ 2147483646 w 75"/>
                <a:gd name="T11" fmla="*/ 2147483646 h 149"/>
                <a:gd name="T12" fmla="*/ 2147483646 w 75"/>
                <a:gd name="T13" fmla="*/ 2147483646 h 149"/>
                <a:gd name="T14" fmla="*/ 0 w 75"/>
                <a:gd name="T15" fmla="*/ 2147483646 h 149"/>
                <a:gd name="T16" fmla="*/ 0 w 75"/>
                <a:gd name="T17" fmla="*/ 2147483646 h 149"/>
                <a:gd name="T18" fmla="*/ 0 w 75"/>
                <a:gd name="T19" fmla="*/ 2147483646 h 149"/>
                <a:gd name="T20" fmla="*/ 2147483646 w 75"/>
                <a:gd name="T21" fmla="*/ 2147483646 h 149"/>
                <a:gd name="T22" fmla="*/ 2147483646 w 75"/>
                <a:gd name="T23" fmla="*/ 2147483646 h 149"/>
                <a:gd name="T24" fmla="*/ 2147483646 w 75"/>
                <a:gd name="T25" fmla="*/ 2147483646 h 149"/>
                <a:gd name="T26" fmla="*/ 2147483646 w 75"/>
                <a:gd name="T27" fmla="*/ 2147483646 h 149"/>
                <a:gd name="T28" fmla="*/ 2147483646 w 75"/>
                <a:gd name="T29" fmla="*/ 2147483646 h 149"/>
                <a:gd name="T30" fmla="*/ 2147483646 w 75"/>
                <a:gd name="T31" fmla="*/ 2147483646 h 149"/>
                <a:gd name="T32" fmla="*/ 2147483646 w 75"/>
                <a:gd name="T33" fmla="*/ 2147483646 h 149"/>
                <a:gd name="T34" fmla="*/ 2147483646 w 75"/>
                <a:gd name="T35" fmla="*/ 2147483646 h 149"/>
                <a:gd name="T36" fmla="*/ 2147483646 w 75"/>
                <a:gd name="T37" fmla="*/ 2147483646 h 149"/>
                <a:gd name="T38" fmla="*/ 2147483646 w 75"/>
                <a:gd name="T39" fmla="*/ 2147483646 h 149"/>
                <a:gd name="T40" fmla="*/ 2147483646 w 75"/>
                <a:gd name="T41" fmla="*/ 2147483646 h 149"/>
                <a:gd name="T42" fmla="*/ 2147483646 w 75"/>
                <a:gd name="T43" fmla="*/ 2147483646 h 149"/>
                <a:gd name="T44" fmla="*/ 2147483646 w 75"/>
                <a:gd name="T45" fmla="*/ 2147483646 h 149"/>
                <a:gd name="T46" fmla="*/ 2147483646 w 75"/>
                <a:gd name="T47" fmla="*/ 2147483646 h 149"/>
                <a:gd name="T48" fmla="*/ 2147483646 w 75"/>
                <a:gd name="T49" fmla="*/ 2147483646 h 149"/>
                <a:gd name="T50" fmla="*/ 2147483646 w 75"/>
                <a:gd name="T51" fmla="*/ 2147483646 h 149"/>
                <a:gd name="T52" fmla="*/ 2147483646 w 75"/>
                <a:gd name="T53" fmla="*/ 2147483646 h 149"/>
                <a:gd name="T54" fmla="*/ 2147483646 w 75"/>
                <a:gd name="T55" fmla="*/ 2147483646 h 149"/>
                <a:gd name="T56" fmla="*/ 2147483646 w 75"/>
                <a:gd name="T57" fmla="*/ 2147483646 h 149"/>
                <a:gd name="T58" fmla="*/ 2147483646 w 75"/>
                <a:gd name="T59" fmla="*/ 2147483646 h 149"/>
                <a:gd name="T60" fmla="*/ 2147483646 w 75"/>
                <a:gd name="T61" fmla="*/ 2147483646 h 149"/>
                <a:gd name="T62" fmla="*/ 2147483646 w 75"/>
                <a:gd name="T63" fmla="*/ 2147483646 h 149"/>
                <a:gd name="T64" fmla="*/ 2147483646 w 75"/>
                <a:gd name="T65" fmla="*/ 0 h 1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5"/>
                <a:gd name="T100" fmla="*/ 0 h 149"/>
                <a:gd name="T101" fmla="*/ 75 w 75"/>
                <a:gd name="T102" fmla="*/ 149 h 14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5" h="149">
                  <a:moveTo>
                    <a:pt x="38" y="0"/>
                  </a:moveTo>
                  <a:lnTo>
                    <a:pt x="30" y="2"/>
                  </a:lnTo>
                  <a:lnTo>
                    <a:pt x="23" y="6"/>
                  </a:lnTo>
                  <a:lnTo>
                    <a:pt x="17" y="13"/>
                  </a:lnTo>
                  <a:lnTo>
                    <a:pt x="12" y="21"/>
                  </a:lnTo>
                  <a:lnTo>
                    <a:pt x="7" y="32"/>
                  </a:lnTo>
                  <a:lnTo>
                    <a:pt x="4" y="46"/>
                  </a:lnTo>
                  <a:lnTo>
                    <a:pt x="0" y="59"/>
                  </a:lnTo>
                  <a:lnTo>
                    <a:pt x="0" y="75"/>
                  </a:lnTo>
                  <a:lnTo>
                    <a:pt x="0" y="89"/>
                  </a:lnTo>
                  <a:lnTo>
                    <a:pt x="4" y="102"/>
                  </a:lnTo>
                  <a:lnTo>
                    <a:pt x="7" y="115"/>
                  </a:lnTo>
                  <a:lnTo>
                    <a:pt x="12" y="125"/>
                  </a:lnTo>
                  <a:lnTo>
                    <a:pt x="17" y="135"/>
                  </a:lnTo>
                  <a:lnTo>
                    <a:pt x="23" y="141"/>
                  </a:lnTo>
                  <a:lnTo>
                    <a:pt x="30" y="146"/>
                  </a:lnTo>
                  <a:lnTo>
                    <a:pt x="38" y="148"/>
                  </a:lnTo>
                  <a:lnTo>
                    <a:pt x="44" y="146"/>
                  </a:lnTo>
                  <a:lnTo>
                    <a:pt x="51" y="141"/>
                  </a:lnTo>
                  <a:lnTo>
                    <a:pt x="57" y="135"/>
                  </a:lnTo>
                  <a:lnTo>
                    <a:pt x="64" y="125"/>
                  </a:lnTo>
                  <a:lnTo>
                    <a:pt x="67" y="115"/>
                  </a:lnTo>
                  <a:lnTo>
                    <a:pt x="72" y="102"/>
                  </a:lnTo>
                  <a:lnTo>
                    <a:pt x="74" y="89"/>
                  </a:lnTo>
                  <a:lnTo>
                    <a:pt x="74" y="75"/>
                  </a:lnTo>
                  <a:lnTo>
                    <a:pt x="74" y="59"/>
                  </a:lnTo>
                  <a:lnTo>
                    <a:pt x="72" y="46"/>
                  </a:lnTo>
                  <a:lnTo>
                    <a:pt x="67" y="32"/>
                  </a:lnTo>
                  <a:lnTo>
                    <a:pt x="64" y="21"/>
                  </a:lnTo>
                  <a:lnTo>
                    <a:pt x="57" y="13"/>
                  </a:lnTo>
                  <a:lnTo>
                    <a:pt x="51" y="6"/>
                  </a:lnTo>
                  <a:lnTo>
                    <a:pt x="44" y="2"/>
                  </a:lnTo>
                  <a:lnTo>
                    <a:pt x="38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15" name="Freeform 70"/>
            <p:cNvSpPr>
              <a:spLocks/>
            </p:cNvSpPr>
            <p:nvPr/>
          </p:nvSpPr>
          <p:spPr bwMode="auto">
            <a:xfrm>
              <a:off x="4346377" y="3940176"/>
              <a:ext cx="133946" cy="236537"/>
            </a:xfrm>
            <a:custGeom>
              <a:avLst/>
              <a:gdLst>
                <a:gd name="T0" fmla="*/ 2147483646 w 75"/>
                <a:gd name="T1" fmla="*/ 0 h 149"/>
                <a:gd name="T2" fmla="*/ 2147483646 w 75"/>
                <a:gd name="T3" fmla="*/ 2147483646 h 149"/>
                <a:gd name="T4" fmla="*/ 2147483646 w 75"/>
                <a:gd name="T5" fmla="*/ 2147483646 h 149"/>
                <a:gd name="T6" fmla="*/ 2147483646 w 75"/>
                <a:gd name="T7" fmla="*/ 2147483646 h 149"/>
                <a:gd name="T8" fmla="*/ 2147483646 w 75"/>
                <a:gd name="T9" fmla="*/ 2147483646 h 149"/>
                <a:gd name="T10" fmla="*/ 2147483646 w 75"/>
                <a:gd name="T11" fmla="*/ 2147483646 h 149"/>
                <a:gd name="T12" fmla="*/ 2147483646 w 75"/>
                <a:gd name="T13" fmla="*/ 2147483646 h 149"/>
                <a:gd name="T14" fmla="*/ 0 w 75"/>
                <a:gd name="T15" fmla="*/ 2147483646 h 149"/>
                <a:gd name="T16" fmla="*/ 0 w 75"/>
                <a:gd name="T17" fmla="*/ 2147483646 h 149"/>
                <a:gd name="T18" fmla="*/ 0 w 75"/>
                <a:gd name="T19" fmla="*/ 2147483646 h 149"/>
                <a:gd name="T20" fmla="*/ 2147483646 w 75"/>
                <a:gd name="T21" fmla="*/ 2147483646 h 149"/>
                <a:gd name="T22" fmla="*/ 2147483646 w 75"/>
                <a:gd name="T23" fmla="*/ 2147483646 h 149"/>
                <a:gd name="T24" fmla="*/ 2147483646 w 75"/>
                <a:gd name="T25" fmla="*/ 2147483646 h 149"/>
                <a:gd name="T26" fmla="*/ 2147483646 w 75"/>
                <a:gd name="T27" fmla="*/ 2147483646 h 149"/>
                <a:gd name="T28" fmla="*/ 2147483646 w 75"/>
                <a:gd name="T29" fmla="*/ 2147483646 h 149"/>
                <a:gd name="T30" fmla="*/ 2147483646 w 75"/>
                <a:gd name="T31" fmla="*/ 2147483646 h 149"/>
                <a:gd name="T32" fmla="*/ 2147483646 w 75"/>
                <a:gd name="T33" fmla="*/ 2147483646 h 149"/>
                <a:gd name="T34" fmla="*/ 2147483646 w 75"/>
                <a:gd name="T35" fmla="*/ 2147483646 h 149"/>
                <a:gd name="T36" fmla="*/ 2147483646 w 75"/>
                <a:gd name="T37" fmla="*/ 2147483646 h 149"/>
                <a:gd name="T38" fmla="*/ 2147483646 w 75"/>
                <a:gd name="T39" fmla="*/ 2147483646 h 149"/>
                <a:gd name="T40" fmla="*/ 2147483646 w 75"/>
                <a:gd name="T41" fmla="*/ 2147483646 h 149"/>
                <a:gd name="T42" fmla="*/ 2147483646 w 75"/>
                <a:gd name="T43" fmla="*/ 2147483646 h 149"/>
                <a:gd name="T44" fmla="*/ 2147483646 w 75"/>
                <a:gd name="T45" fmla="*/ 2147483646 h 149"/>
                <a:gd name="T46" fmla="*/ 2147483646 w 75"/>
                <a:gd name="T47" fmla="*/ 2147483646 h 149"/>
                <a:gd name="T48" fmla="*/ 2147483646 w 75"/>
                <a:gd name="T49" fmla="*/ 2147483646 h 149"/>
                <a:gd name="T50" fmla="*/ 2147483646 w 75"/>
                <a:gd name="T51" fmla="*/ 2147483646 h 149"/>
                <a:gd name="T52" fmla="*/ 2147483646 w 75"/>
                <a:gd name="T53" fmla="*/ 2147483646 h 149"/>
                <a:gd name="T54" fmla="*/ 2147483646 w 75"/>
                <a:gd name="T55" fmla="*/ 2147483646 h 149"/>
                <a:gd name="T56" fmla="*/ 2147483646 w 75"/>
                <a:gd name="T57" fmla="*/ 2147483646 h 149"/>
                <a:gd name="T58" fmla="*/ 2147483646 w 75"/>
                <a:gd name="T59" fmla="*/ 2147483646 h 149"/>
                <a:gd name="T60" fmla="*/ 2147483646 w 75"/>
                <a:gd name="T61" fmla="*/ 2147483646 h 149"/>
                <a:gd name="T62" fmla="*/ 2147483646 w 75"/>
                <a:gd name="T63" fmla="*/ 2147483646 h 149"/>
                <a:gd name="T64" fmla="*/ 2147483646 w 75"/>
                <a:gd name="T65" fmla="*/ 0 h 1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5"/>
                <a:gd name="T100" fmla="*/ 0 h 149"/>
                <a:gd name="T101" fmla="*/ 75 w 75"/>
                <a:gd name="T102" fmla="*/ 149 h 14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5" h="149">
                  <a:moveTo>
                    <a:pt x="38" y="0"/>
                  </a:moveTo>
                  <a:lnTo>
                    <a:pt x="30" y="2"/>
                  </a:lnTo>
                  <a:lnTo>
                    <a:pt x="23" y="6"/>
                  </a:lnTo>
                  <a:lnTo>
                    <a:pt x="17" y="13"/>
                  </a:lnTo>
                  <a:lnTo>
                    <a:pt x="12" y="21"/>
                  </a:lnTo>
                  <a:lnTo>
                    <a:pt x="7" y="32"/>
                  </a:lnTo>
                  <a:lnTo>
                    <a:pt x="4" y="46"/>
                  </a:lnTo>
                  <a:lnTo>
                    <a:pt x="0" y="59"/>
                  </a:lnTo>
                  <a:lnTo>
                    <a:pt x="0" y="75"/>
                  </a:lnTo>
                  <a:lnTo>
                    <a:pt x="0" y="89"/>
                  </a:lnTo>
                  <a:lnTo>
                    <a:pt x="4" y="102"/>
                  </a:lnTo>
                  <a:lnTo>
                    <a:pt x="7" y="115"/>
                  </a:lnTo>
                  <a:lnTo>
                    <a:pt x="12" y="125"/>
                  </a:lnTo>
                  <a:lnTo>
                    <a:pt x="17" y="135"/>
                  </a:lnTo>
                  <a:lnTo>
                    <a:pt x="23" y="141"/>
                  </a:lnTo>
                  <a:lnTo>
                    <a:pt x="30" y="146"/>
                  </a:lnTo>
                  <a:lnTo>
                    <a:pt x="38" y="148"/>
                  </a:lnTo>
                  <a:lnTo>
                    <a:pt x="44" y="146"/>
                  </a:lnTo>
                  <a:lnTo>
                    <a:pt x="51" y="141"/>
                  </a:lnTo>
                  <a:lnTo>
                    <a:pt x="57" y="135"/>
                  </a:lnTo>
                  <a:lnTo>
                    <a:pt x="64" y="125"/>
                  </a:lnTo>
                  <a:lnTo>
                    <a:pt x="67" y="115"/>
                  </a:lnTo>
                  <a:lnTo>
                    <a:pt x="72" y="102"/>
                  </a:lnTo>
                  <a:lnTo>
                    <a:pt x="74" y="89"/>
                  </a:lnTo>
                  <a:lnTo>
                    <a:pt x="74" y="75"/>
                  </a:lnTo>
                  <a:lnTo>
                    <a:pt x="74" y="59"/>
                  </a:lnTo>
                  <a:lnTo>
                    <a:pt x="72" y="46"/>
                  </a:lnTo>
                  <a:lnTo>
                    <a:pt x="67" y="32"/>
                  </a:lnTo>
                  <a:lnTo>
                    <a:pt x="64" y="21"/>
                  </a:lnTo>
                  <a:lnTo>
                    <a:pt x="57" y="13"/>
                  </a:lnTo>
                  <a:lnTo>
                    <a:pt x="51" y="6"/>
                  </a:lnTo>
                  <a:lnTo>
                    <a:pt x="44" y="2"/>
                  </a:lnTo>
                  <a:lnTo>
                    <a:pt x="38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16" name="Freeform 71"/>
            <p:cNvSpPr>
              <a:spLocks/>
            </p:cNvSpPr>
            <p:nvPr/>
          </p:nvSpPr>
          <p:spPr bwMode="auto">
            <a:xfrm>
              <a:off x="3556993" y="3586162"/>
              <a:ext cx="1412677" cy="561975"/>
            </a:xfrm>
            <a:custGeom>
              <a:avLst/>
              <a:gdLst>
                <a:gd name="T0" fmla="*/ 2147483646 w 791"/>
                <a:gd name="T1" fmla="*/ 2147483646 h 354"/>
                <a:gd name="T2" fmla="*/ 2147483646 w 791"/>
                <a:gd name="T3" fmla="*/ 2147483646 h 354"/>
                <a:gd name="T4" fmla="*/ 2147483646 w 791"/>
                <a:gd name="T5" fmla="*/ 2147483646 h 354"/>
                <a:gd name="T6" fmla="*/ 2147483646 w 791"/>
                <a:gd name="T7" fmla="*/ 2147483646 h 354"/>
                <a:gd name="T8" fmla="*/ 2147483646 w 791"/>
                <a:gd name="T9" fmla="*/ 2147483646 h 354"/>
                <a:gd name="T10" fmla="*/ 2147483646 w 791"/>
                <a:gd name="T11" fmla="*/ 2147483646 h 354"/>
                <a:gd name="T12" fmla="*/ 2147483646 w 791"/>
                <a:gd name="T13" fmla="*/ 2147483646 h 354"/>
                <a:gd name="T14" fmla="*/ 2147483646 w 791"/>
                <a:gd name="T15" fmla="*/ 2147483646 h 354"/>
                <a:gd name="T16" fmla="*/ 2147483646 w 791"/>
                <a:gd name="T17" fmla="*/ 2147483646 h 354"/>
                <a:gd name="T18" fmla="*/ 2147483646 w 791"/>
                <a:gd name="T19" fmla="*/ 0 h 354"/>
                <a:gd name="T20" fmla="*/ 0 w 791"/>
                <a:gd name="T21" fmla="*/ 2147483646 h 354"/>
                <a:gd name="T22" fmla="*/ 2147483646 w 791"/>
                <a:gd name="T23" fmla="*/ 2147483646 h 3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91"/>
                <a:gd name="T37" fmla="*/ 0 h 354"/>
                <a:gd name="T38" fmla="*/ 791 w 791"/>
                <a:gd name="T39" fmla="*/ 354 h 35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91" h="354">
                  <a:moveTo>
                    <a:pt x="38" y="353"/>
                  </a:moveTo>
                  <a:lnTo>
                    <a:pt x="790" y="44"/>
                  </a:lnTo>
                  <a:lnTo>
                    <a:pt x="790" y="38"/>
                  </a:lnTo>
                  <a:lnTo>
                    <a:pt x="790" y="31"/>
                  </a:lnTo>
                  <a:lnTo>
                    <a:pt x="789" y="25"/>
                  </a:lnTo>
                  <a:lnTo>
                    <a:pt x="789" y="20"/>
                  </a:lnTo>
                  <a:lnTo>
                    <a:pt x="787" y="13"/>
                  </a:lnTo>
                  <a:lnTo>
                    <a:pt x="785" y="8"/>
                  </a:lnTo>
                  <a:lnTo>
                    <a:pt x="784" y="5"/>
                  </a:lnTo>
                  <a:lnTo>
                    <a:pt x="782" y="0"/>
                  </a:lnTo>
                  <a:lnTo>
                    <a:pt x="0" y="267"/>
                  </a:lnTo>
                  <a:lnTo>
                    <a:pt x="38" y="353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17" name="Freeform 72"/>
            <p:cNvSpPr>
              <a:spLocks/>
            </p:cNvSpPr>
            <p:nvPr/>
          </p:nvSpPr>
          <p:spPr bwMode="auto">
            <a:xfrm>
              <a:off x="3556993" y="3586162"/>
              <a:ext cx="1412677" cy="561975"/>
            </a:xfrm>
            <a:custGeom>
              <a:avLst/>
              <a:gdLst>
                <a:gd name="T0" fmla="*/ 2147483646 w 791"/>
                <a:gd name="T1" fmla="*/ 2147483646 h 354"/>
                <a:gd name="T2" fmla="*/ 2147483646 w 791"/>
                <a:gd name="T3" fmla="*/ 2147483646 h 354"/>
                <a:gd name="T4" fmla="*/ 2147483646 w 791"/>
                <a:gd name="T5" fmla="*/ 2147483646 h 354"/>
                <a:gd name="T6" fmla="*/ 2147483646 w 791"/>
                <a:gd name="T7" fmla="*/ 2147483646 h 354"/>
                <a:gd name="T8" fmla="*/ 2147483646 w 791"/>
                <a:gd name="T9" fmla="*/ 2147483646 h 354"/>
                <a:gd name="T10" fmla="*/ 2147483646 w 791"/>
                <a:gd name="T11" fmla="*/ 2147483646 h 354"/>
                <a:gd name="T12" fmla="*/ 2147483646 w 791"/>
                <a:gd name="T13" fmla="*/ 2147483646 h 354"/>
                <a:gd name="T14" fmla="*/ 2147483646 w 791"/>
                <a:gd name="T15" fmla="*/ 2147483646 h 354"/>
                <a:gd name="T16" fmla="*/ 2147483646 w 791"/>
                <a:gd name="T17" fmla="*/ 2147483646 h 354"/>
                <a:gd name="T18" fmla="*/ 2147483646 w 791"/>
                <a:gd name="T19" fmla="*/ 0 h 354"/>
                <a:gd name="T20" fmla="*/ 0 w 791"/>
                <a:gd name="T21" fmla="*/ 2147483646 h 354"/>
                <a:gd name="T22" fmla="*/ 2147483646 w 791"/>
                <a:gd name="T23" fmla="*/ 2147483646 h 3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91"/>
                <a:gd name="T37" fmla="*/ 0 h 354"/>
                <a:gd name="T38" fmla="*/ 791 w 791"/>
                <a:gd name="T39" fmla="*/ 354 h 35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91" h="354">
                  <a:moveTo>
                    <a:pt x="38" y="353"/>
                  </a:moveTo>
                  <a:lnTo>
                    <a:pt x="790" y="44"/>
                  </a:lnTo>
                  <a:lnTo>
                    <a:pt x="790" y="38"/>
                  </a:lnTo>
                  <a:lnTo>
                    <a:pt x="790" y="31"/>
                  </a:lnTo>
                  <a:lnTo>
                    <a:pt x="789" y="25"/>
                  </a:lnTo>
                  <a:lnTo>
                    <a:pt x="789" y="20"/>
                  </a:lnTo>
                  <a:lnTo>
                    <a:pt x="787" y="13"/>
                  </a:lnTo>
                  <a:lnTo>
                    <a:pt x="785" y="8"/>
                  </a:lnTo>
                  <a:lnTo>
                    <a:pt x="784" y="5"/>
                  </a:lnTo>
                  <a:lnTo>
                    <a:pt x="782" y="0"/>
                  </a:lnTo>
                  <a:lnTo>
                    <a:pt x="0" y="267"/>
                  </a:lnTo>
                  <a:lnTo>
                    <a:pt x="38" y="353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18" name="Freeform 73"/>
            <p:cNvSpPr>
              <a:spLocks/>
            </p:cNvSpPr>
            <p:nvPr/>
          </p:nvSpPr>
          <p:spPr bwMode="auto">
            <a:xfrm>
              <a:off x="3626644" y="3651250"/>
              <a:ext cx="1350169" cy="569912"/>
            </a:xfrm>
            <a:custGeom>
              <a:avLst/>
              <a:gdLst>
                <a:gd name="T0" fmla="*/ 0 w 756"/>
                <a:gd name="T1" fmla="*/ 2147483646 h 359"/>
                <a:gd name="T2" fmla="*/ 2147483646 w 756"/>
                <a:gd name="T3" fmla="*/ 2147483646 h 359"/>
                <a:gd name="T4" fmla="*/ 2147483646 w 756"/>
                <a:gd name="T5" fmla="*/ 2147483646 h 359"/>
                <a:gd name="T6" fmla="*/ 2147483646 w 756"/>
                <a:gd name="T7" fmla="*/ 2147483646 h 359"/>
                <a:gd name="T8" fmla="*/ 2147483646 w 756"/>
                <a:gd name="T9" fmla="*/ 2147483646 h 359"/>
                <a:gd name="T10" fmla="*/ 2147483646 w 756"/>
                <a:gd name="T11" fmla="*/ 2147483646 h 359"/>
                <a:gd name="T12" fmla="*/ 2147483646 w 756"/>
                <a:gd name="T13" fmla="*/ 2147483646 h 359"/>
                <a:gd name="T14" fmla="*/ 2147483646 w 756"/>
                <a:gd name="T15" fmla="*/ 2147483646 h 359"/>
                <a:gd name="T16" fmla="*/ 2147483646 w 756"/>
                <a:gd name="T17" fmla="*/ 2147483646 h 359"/>
                <a:gd name="T18" fmla="*/ 2147483646 w 756"/>
                <a:gd name="T19" fmla="*/ 2147483646 h 359"/>
                <a:gd name="T20" fmla="*/ 2147483646 w 756"/>
                <a:gd name="T21" fmla="*/ 0 h 359"/>
                <a:gd name="T22" fmla="*/ 0 w 756"/>
                <a:gd name="T23" fmla="*/ 2147483646 h 3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56"/>
                <a:gd name="T37" fmla="*/ 0 h 359"/>
                <a:gd name="T38" fmla="*/ 756 w 756"/>
                <a:gd name="T39" fmla="*/ 359 h 3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56" h="359">
                  <a:moveTo>
                    <a:pt x="0" y="314"/>
                  </a:moveTo>
                  <a:lnTo>
                    <a:pt x="28" y="358"/>
                  </a:lnTo>
                  <a:lnTo>
                    <a:pt x="750" y="45"/>
                  </a:lnTo>
                  <a:lnTo>
                    <a:pt x="751" y="39"/>
                  </a:lnTo>
                  <a:lnTo>
                    <a:pt x="751" y="34"/>
                  </a:lnTo>
                  <a:lnTo>
                    <a:pt x="753" y="31"/>
                  </a:lnTo>
                  <a:lnTo>
                    <a:pt x="753" y="26"/>
                  </a:lnTo>
                  <a:lnTo>
                    <a:pt x="753" y="21"/>
                  </a:lnTo>
                  <a:lnTo>
                    <a:pt x="753" y="15"/>
                  </a:lnTo>
                  <a:lnTo>
                    <a:pt x="753" y="8"/>
                  </a:lnTo>
                  <a:lnTo>
                    <a:pt x="755" y="0"/>
                  </a:lnTo>
                  <a:lnTo>
                    <a:pt x="0" y="314"/>
                  </a:lnTo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19" name="Freeform 74"/>
            <p:cNvSpPr>
              <a:spLocks/>
            </p:cNvSpPr>
            <p:nvPr/>
          </p:nvSpPr>
          <p:spPr bwMode="auto">
            <a:xfrm>
              <a:off x="3626644" y="3651250"/>
              <a:ext cx="1350169" cy="569912"/>
            </a:xfrm>
            <a:custGeom>
              <a:avLst/>
              <a:gdLst>
                <a:gd name="T0" fmla="*/ 0 w 756"/>
                <a:gd name="T1" fmla="*/ 2147483646 h 359"/>
                <a:gd name="T2" fmla="*/ 2147483646 w 756"/>
                <a:gd name="T3" fmla="*/ 2147483646 h 359"/>
                <a:gd name="T4" fmla="*/ 2147483646 w 756"/>
                <a:gd name="T5" fmla="*/ 2147483646 h 359"/>
                <a:gd name="T6" fmla="*/ 2147483646 w 756"/>
                <a:gd name="T7" fmla="*/ 2147483646 h 359"/>
                <a:gd name="T8" fmla="*/ 2147483646 w 756"/>
                <a:gd name="T9" fmla="*/ 2147483646 h 359"/>
                <a:gd name="T10" fmla="*/ 2147483646 w 756"/>
                <a:gd name="T11" fmla="*/ 2147483646 h 359"/>
                <a:gd name="T12" fmla="*/ 2147483646 w 756"/>
                <a:gd name="T13" fmla="*/ 2147483646 h 359"/>
                <a:gd name="T14" fmla="*/ 2147483646 w 756"/>
                <a:gd name="T15" fmla="*/ 2147483646 h 359"/>
                <a:gd name="T16" fmla="*/ 2147483646 w 756"/>
                <a:gd name="T17" fmla="*/ 2147483646 h 359"/>
                <a:gd name="T18" fmla="*/ 2147483646 w 756"/>
                <a:gd name="T19" fmla="*/ 2147483646 h 359"/>
                <a:gd name="T20" fmla="*/ 2147483646 w 756"/>
                <a:gd name="T21" fmla="*/ 0 h 359"/>
                <a:gd name="T22" fmla="*/ 0 w 756"/>
                <a:gd name="T23" fmla="*/ 2147483646 h 3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56"/>
                <a:gd name="T37" fmla="*/ 0 h 359"/>
                <a:gd name="T38" fmla="*/ 756 w 756"/>
                <a:gd name="T39" fmla="*/ 359 h 3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56" h="359">
                  <a:moveTo>
                    <a:pt x="0" y="314"/>
                  </a:moveTo>
                  <a:lnTo>
                    <a:pt x="28" y="358"/>
                  </a:lnTo>
                  <a:lnTo>
                    <a:pt x="750" y="45"/>
                  </a:lnTo>
                  <a:lnTo>
                    <a:pt x="751" y="39"/>
                  </a:lnTo>
                  <a:lnTo>
                    <a:pt x="751" y="34"/>
                  </a:lnTo>
                  <a:lnTo>
                    <a:pt x="753" y="31"/>
                  </a:lnTo>
                  <a:lnTo>
                    <a:pt x="753" y="26"/>
                  </a:lnTo>
                  <a:lnTo>
                    <a:pt x="753" y="21"/>
                  </a:lnTo>
                  <a:lnTo>
                    <a:pt x="753" y="15"/>
                  </a:lnTo>
                  <a:lnTo>
                    <a:pt x="753" y="8"/>
                  </a:lnTo>
                  <a:lnTo>
                    <a:pt x="755" y="0"/>
                  </a:lnTo>
                  <a:lnTo>
                    <a:pt x="0" y="314"/>
                  </a:lnTo>
                </a:path>
              </a:pathLst>
            </a:custGeom>
            <a:noFill/>
            <a:ln w="12700" cap="rnd" cmpd="sng">
              <a:solidFill>
                <a:srgbClr val="99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20" name="Freeform 75"/>
            <p:cNvSpPr>
              <a:spLocks/>
            </p:cNvSpPr>
            <p:nvPr/>
          </p:nvSpPr>
          <p:spPr bwMode="auto">
            <a:xfrm>
              <a:off x="2353271" y="2632076"/>
              <a:ext cx="1705571" cy="2581275"/>
            </a:xfrm>
            <a:custGeom>
              <a:avLst/>
              <a:gdLst>
                <a:gd name="T0" fmla="*/ 2147483646 w 955"/>
                <a:gd name="T1" fmla="*/ 2147483646 h 1626"/>
                <a:gd name="T2" fmla="*/ 2147483646 w 955"/>
                <a:gd name="T3" fmla="*/ 2147483646 h 1626"/>
                <a:gd name="T4" fmla="*/ 2147483646 w 955"/>
                <a:gd name="T5" fmla="*/ 2147483646 h 1626"/>
                <a:gd name="T6" fmla="*/ 2147483646 w 955"/>
                <a:gd name="T7" fmla="*/ 2147483646 h 1626"/>
                <a:gd name="T8" fmla="*/ 2147483646 w 955"/>
                <a:gd name="T9" fmla="*/ 2147483646 h 1626"/>
                <a:gd name="T10" fmla="*/ 2147483646 w 955"/>
                <a:gd name="T11" fmla="*/ 2147483646 h 1626"/>
                <a:gd name="T12" fmla="*/ 2147483646 w 955"/>
                <a:gd name="T13" fmla="*/ 2147483646 h 1626"/>
                <a:gd name="T14" fmla="*/ 2147483646 w 955"/>
                <a:gd name="T15" fmla="*/ 2147483646 h 1626"/>
                <a:gd name="T16" fmla="*/ 2147483646 w 955"/>
                <a:gd name="T17" fmla="*/ 2147483646 h 1626"/>
                <a:gd name="T18" fmla="*/ 2147483646 w 955"/>
                <a:gd name="T19" fmla="*/ 2147483646 h 1626"/>
                <a:gd name="T20" fmla="*/ 2147483646 w 955"/>
                <a:gd name="T21" fmla="*/ 2147483646 h 1626"/>
                <a:gd name="T22" fmla="*/ 2147483646 w 955"/>
                <a:gd name="T23" fmla="*/ 2147483646 h 1626"/>
                <a:gd name="T24" fmla="*/ 2147483646 w 955"/>
                <a:gd name="T25" fmla="*/ 2147483646 h 1626"/>
                <a:gd name="T26" fmla="*/ 2147483646 w 955"/>
                <a:gd name="T27" fmla="*/ 2147483646 h 1626"/>
                <a:gd name="T28" fmla="*/ 2147483646 w 955"/>
                <a:gd name="T29" fmla="*/ 2147483646 h 1626"/>
                <a:gd name="T30" fmla="*/ 2147483646 w 955"/>
                <a:gd name="T31" fmla="*/ 2147483646 h 1626"/>
                <a:gd name="T32" fmla="*/ 2147483646 w 955"/>
                <a:gd name="T33" fmla="*/ 2147483646 h 1626"/>
                <a:gd name="T34" fmla="*/ 2147483646 w 955"/>
                <a:gd name="T35" fmla="*/ 2147483646 h 1626"/>
                <a:gd name="T36" fmla="*/ 2147483646 w 955"/>
                <a:gd name="T37" fmla="*/ 2147483646 h 1626"/>
                <a:gd name="T38" fmla="*/ 2147483646 w 955"/>
                <a:gd name="T39" fmla="*/ 2147483646 h 1626"/>
                <a:gd name="T40" fmla="*/ 2147483646 w 955"/>
                <a:gd name="T41" fmla="*/ 2147483646 h 1626"/>
                <a:gd name="T42" fmla="*/ 2147483646 w 955"/>
                <a:gd name="T43" fmla="*/ 2147483646 h 1626"/>
                <a:gd name="T44" fmla="*/ 2147483646 w 955"/>
                <a:gd name="T45" fmla="*/ 2147483646 h 1626"/>
                <a:gd name="T46" fmla="*/ 2147483646 w 955"/>
                <a:gd name="T47" fmla="*/ 2147483646 h 1626"/>
                <a:gd name="T48" fmla="*/ 2147483646 w 955"/>
                <a:gd name="T49" fmla="*/ 2147483646 h 1626"/>
                <a:gd name="T50" fmla="*/ 2147483646 w 955"/>
                <a:gd name="T51" fmla="*/ 2147483646 h 1626"/>
                <a:gd name="T52" fmla="*/ 2147483646 w 955"/>
                <a:gd name="T53" fmla="*/ 2147483646 h 1626"/>
                <a:gd name="T54" fmla="*/ 2147483646 w 955"/>
                <a:gd name="T55" fmla="*/ 2147483646 h 1626"/>
                <a:gd name="T56" fmla="*/ 2147483646 w 955"/>
                <a:gd name="T57" fmla="*/ 2147483646 h 1626"/>
                <a:gd name="T58" fmla="*/ 2147483646 w 955"/>
                <a:gd name="T59" fmla="*/ 2147483646 h 1626"/>
                <a:gd name="T60" fmla="*/ 2147483646 w 955"/>
                <a:gd name="T61" fmla="*/ 2147483646 h 1626"/>
                <a:gd name="T62" fmla="*/ 2147483646 w 955"/>
                <a:gd name="T63" fmla="*/ 2147483646 h 1626"/>
                <a:gd name="T64" fmla="*/ 2147483646 w 955"/>
                <a:gd name="T65" fmla="*/ 2147483646 h 1626"/>
                <a:gd name="T66" fmla="*/ 2147483646 w 955"/>
                <a:gd name="T67" fmla="*/ 2147483646 h 1626"/>
                <a:gd name="T68" fmla="*/ 2147483646 w 955"/>
                <a:gd name="T69" fmla="*/ 2147483646 h 1626"/>
                <a:gd name="T70" fmla="*/ 2147483646 w 955"/>
                <a:gd name="T71" fmla="*/ 2147483646 h 1626"/>
                <a:gd name="T72" fmla="*/ 2147483646 w 955"/>
                <a:gd name="T73" fmla="*/ 2147483646 h 1626"/>
                <a:gd name="T74" fmla="*/ 2147483646 w 955"/>
                <a:gd name="T75" fmla="*/ 2147483646 h 1626"/>
                <a:gd name="T76" fmla="*/ 2147483646 w 955"/>
                <a:gd name="T77" fmla="*/ 2147483646 h 1626"/>
                <a:gd name="T78" fmla="*/ 2147483646 w 955"/>
                <a:gd name="T79" fmla="*/ 2147483646 h 1626"/>
                <a:gd name="T80" fmla="*/ 2147483646 w 955"/>
                <a:gd name="T81" fmla="*/ 2147483646 h 1626"/>
                <a:gd name="T82" fmla="*/ 2147483646 w 955"/>
                <a:gd name="T83" fmla="*/ 2147483646 h 1626"/>
                <a:gd name="T84" fmla="*/ 2147483646 w 955"/>
                <a:gd name="T85" fmla="*/ 2147483646 h 1626"/>
                <a:gd name="T86" fmla="*/ 2147483646 w 955"/>
                <a:gd name="T87" fmla="*/ 2147483646 h 162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55"/>
                <a:gd name="T133" fmla="*/ 0 h 1626"/>
                <a:gd name="T134" fmla="*/ 955 w 955"/>
                <a:gd name="T135" fmla="*/ 1626 h 162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55" h="1626">
                  <a:moveTo>
                    <a:pt x="882" y="0"/>
                  </a:moveTo>
                  <a:lnTo>
                    <a:pt x="852" y="7"/>
                  </a:lnTo>
                  <a:lnTo>
                    <a:pt x="819" y="15"/>
                  </a:lnTo>
                  <a:lnTo>
                    <a:pt x="785" y="24"/>
                  </a:lnTo>
                  <a:lnTo>
                    <a:pt x="749" y="34"/>
                  </a:lnTo>
                  <a:lnTo>
                    <a:pt x="674" y="59"/>
                  </a:lnTo>
                  <a:lnTo>
                    <a:pt x="600" y="86"/>
                  </a:lnTo>
                  <a:lnTo>
                    <a:pt x="523" y="115"/>
                  </a:lnTo>
                  <a:lnTo>
                    <a:pt x="450" y="146"/>
                  </a:lnTo>
                  <a:lnTo>
                    <a:pt x="382" y="177"/>
                  </a:lnTo>
                  <a:lnTo>
                    <a:pt x="318" y="206"/>
                  </a:lnTo>
                  <a:lnTo>
                    <a:pt x="323" y="224"/>
                  </a:lnTo>
                  <a:lnTo>
                    <a:pt x="323" y="241"/>
                  </a:lnTo>
                  <a:lnTo>
                    <a:pt x="320" y="255"/>
                  </a:lnTo>
                  <a:lnTo>
                    <a:pt x="315" y="268"/>
                  </a:lnTo>
                  <a:lnTo>
                    <a:pt x="307" y="281"/>
                  </a:lnTo>
                  <a:lnTo>
                    <a:pt x="297" y="291"/>
                  </a:lnTo>
                  <a:lnTo>
                    <a:pt x="286" y="301"/>
                  </a:lnTo>
                  <a:lnTo>
                    <a:pt x="275" y="309"/>
                  </a:lnTo>
                  <a:lnTo>
                    <a:pt x="262" y="314"/>
                  </a:lnTo>
                  <a:lnTo>
                    <a:pt x="247" y="319"/>
                  </a:lnTo>
                  <a:lnTo>
                    <a:pt x="234" y="320"/>
                  </a:lnTo>
                  <a:lnTo>
                    <a:pt x="219" y="320"/>
                  </a:lnTo>
                  <a:lnTo>
                    <a:pt x="206" y="319"/>
                  </a:lnTo>
                  <a:lnTo>
                    <a:pt x="193" y="314"/>
                  </a:lnTo>
                  <a:lnTo>
                    <a:pt x="184" y="307"/>
                  </a:lnTo>
                  <a:lnTo>
                    <a:pt x="174" y="299"/>
                  </a:lnTo>
                  <a:lnTo>
                    <a:pt x="149" y="315"/>
                  </a:lnTo>
                  <a:lnTo>
                    <a:pt x="125" y="332"/>
                  </a:lnTo>
                  <a:lnTo>
                    <a:pt x="102" y="348"/>
                  </a:lnTo>
                  <a:lnTo>
                    <a:pt x="80" y="364"/>
                  </a:lnTo>
                  <a:lnTo>
                    <a:pt x="58" y="380"/>
                  </a:lnTo>
                  <a:lnTo>
                    <a:pt x="37" y="395"/>
                  </a:lnTo>
                  <a:lnTo>
                    <a:pt x="18" y="411"/>
                  </a:lnTo>
                  <a:lnTo>
                    <a:pt x="0" y="427"/>
                  </a:lnTo>
                  <a:lnTo>
                    <a:pt x="14" y="488"/>
                  </a:lnTo>
                  <a:lnTo>
                    <a:pt x="26" y="548"/>
                  </a:lnTo>
                  <a:lnTo>
                    <a:pt x="37" y="608"/>
                  </a:lnTo>
                  <a:lnTo>
                    <a:pt x="47" y="666"/>
                  </a:lnTo>
                  <a:lnTo>
                    <a:pt x="57" y="725"/>
                  </a:lnTo>
                  <a:lnTo>
                    <a:pt x="65" y="783"/>
                  </a:lnTo>
                  <a:lnTo>
                    <a:pt x="73" y="840"/>
                  </a:lnTo>
                  <a:lnTo>
                    <a:pt x="83" y="897"/>
                  </a:lnTo>
                  <a:lnTo>
                    <a:pt x="94" y="900"/>
                  </a:lnTo>
                  <a:lnTo>
                    <a:pt x="104" y="904"/>
                  </a:lnTo>
                  <a:lnTo>
                    <a:pt x="115" y="907"/>
                  </a:lnTo>
                  <a:lnTo>
                    <a:pt x="123" y="912"/>
                  </a:lnTo>
                  <a:lnTo>
                    <a:pt x="132" y="918"/>
                  </a:lnTo>
                  <a:lnTo>
                    <a:pt x="140" y="923"/>
                  </a:lnTo>
                  <a:lnTo>
                    <a:pt x="146" y="930"/>
                  </a:lnTo>
                  <a:lnTo>
                    <a:pt x="153" y="936"/>
                  </a:lnTo>
                  <a:lnTo>
                    <a:pt x="162" y="952"/>
                  </a:lnTo>
                  <a:lnTo>
                    <a:pt x="171" y="969"/>
                  </a:lnTo>
                  <a:lnTo>
                    <a:pt x="174" y="985"/>
                  </a:lnTo>
                  <a:lnTo>
                    <a:pt x="175" y="1003"/>
                  </a:lnTo>
                  <a:lnTo>
                    <a:pt x="175" y="1021"/>
                  </a:lnTo>
                  <a:lnTo>
                    <a:pt x="172" y="1039"/>
                  </a:lnTo>
                  <a:lnTo>
                    <a:pt x="166" y="1056"/>
                  </a:lnTo>
                  <a:lnTo>
                    <a:pt x="156" y="1073"/>
                  </a:lnTo>
                  <a:lnTo>
                    <a:pt x="145" y="1087"/>
                  </a:lnTo>
                  <a:lnTo>
                    <a:pt x="132" y="1100"/>
                  </a:lnTo>
                  <a:lnTo>
                    <a:pt x="123" y="1105"/>
                  </a:lnTo>
                  <a:lnTo>
                    <a:pt x="115" y="1110"/>
                  </a:lnTo>
                  <a:lnTo>
                    <a:pt x="106" y="1115"/>
                  </a:lnTo>
                  <a:lnTo>
                    <a:pt x="97" y="1118"/>
                  </a:lnTo>
                  <a:lnTo>
                    <a:pt x="97" y="1154"/>
                  </a:lnTo>
                  <a:lnTo>
                    <a:pt x="99" y="1191"/>
                  </a:lnTo>
                  <a:lnTo>
                    <a:pt x="101" y="1230"/>
                  </a:lnTo>
                  <a:lnTo>
                    <a:pt x="101" y="1273"/>
                  </a:lnTo>
                  <a:lnTo>
                    <a:pt x="102" y="1315"/>
                  </a:lnTo>
                  <a:lnTo>
                    <a:pt x="104" y="1357"/>
                  </a:lnTo>
                  <a:lnTo>
                    <a:pt x="104" y="1398"/>
                  </a:lnTo>
                  <a:lnTo>
                    <a:pt x="104" y="1438"/>
                  </a:lnTo>
                  <a:lnTo>
                    <a:pt x="179" y="1455"/>
                  </a:lnTo>
                  <a:lnTo>
                    <a:pt x="257" y="1472"/>
                  </a:lnTo>
                  <a:lnTo>
                    <a:pt x="338" y="1492"/>
                  </a:lnTo>
                  <a:lnTo>
                    <a:pt x="426" y="1513"/>
                  </a:lnTo>
                  <a:lnTo>
                    <a:pt x="520" y="1536"/>
                  </a:lnTo>
                  <a:lnTo>
                    <a:pt x="626" y="1562"/>
                  </a:lnTo>
                  <a:lnTo>
                    <a:pt x="739" y="1591"/>
                  </a:lnTo>
                  <a:lnTo>
                    <a:pt x="866" y="1625"/>
                  </a:lnTo>
                  <a:lnTo>
                    <a:pt x="884" y="1546"/>
                  </a:lnTo>
                  <a:lnTo>
                    <a:pt x="899" y="1461"/>
                  </a:lnTo>
                  <a:lnTo>
                    <a:pt x="912" y="1370"/>
                  </a:lnTo>
                  <a:lnTo>
                    <a:pt x="925" y="1273"/>
                  </a:lnTo>
                  <a:lnTo>
                    <a:pt x="934" y="1173"/>
                  </a:lnTo>
                  <a:lnTo>
                    <a:pt x="943" y="1069"/>
                  </a:lnTo>
                  <a:lnTo>
                    <a:pt x="947" y="962"/>
                  </a:lnTo>
                  <a:lnTo>
                    <a:pt x="951" y="853"/>
                  </a:lnTo>
                  <a:lnTo>
                    <a:pt x="952" y="827"/>
                  </a:lnTo>
                  <a:lnTo>
                    <a:pt x="952" y="806"/>
                  </a:lnTo>
                  <a:lnTo>
                    <a:pt x="952" y="785"/>
                  </a:lnTo>
                  <a:lnTo>
                    <a:pt x="954" y="765"/>
                  </a:lnTo>
                  <a:lnTo>
                    <a:pt x="954" y="748"/>
                  </a:lnTo>
                  <a:lnTo>
                    <a:pt x="954" y="726"/>
                  </a:lnTo>
                  <a:lnTo>
                    <a:pt x="954" y="705"/>
                  </a:lnTo>
                  <a:lnTo>
                    <a:pt x="954" y="679"/>
                  </a:lnTo>
                  <a:lnTo>
                    <a:pt x="939" y="678"/>
                  </a:lnTo>
                  <a:lnTo>
                    <a:pt x="928" y="674"/>
                  </a:lnTo>
                  <a:lnTo>
                    <a:pt x="917" y="670"/>
                  </a:lnTo>
                  <a:lnTo>
                    <a:pt x="905" y="663"/>
                  </a:lnTo>
                  <a:lnTo>
                    <a:pt x="895" y="657"/>
                  </a:lnTo>
                  <a:lnTo>
                    <a:pt x="887" y="648"/>
                  </a:lnTo>
                  <a:lnTo>
                    <a:pt x="879" y="640"/>
                  </a:lnTo>
                  <a:lnTo>
                    <a:pt x="873" y="631"/>
                  </a:lnTo>
                  <a:lnTo>
                    <a:pt x="868" y="621"/>
                  </a:lnTo>
                  <a:lnTo>
                    <a:pt x="863" y="609"/>
                  </a:lnTo>
                  <a:lnTo>
                    <a:pt x="858" y="598"/>
                  </a:lnTo>
                  <a:lnTo>
                    <a:pt x="855" y="587"/>
                  </a:lnTo>
                  <a:lnTo>
                    <a:pt x="850" y="562"/>
                  </a:lnTo>
                  <a:lnTo>
                    <a:pt x="850" y="536"/>
                  </a:lnTo>
                  <a:lnTo>
                    <a:pt x="852" y="512"/>
                  </a:lnTo>
                  <a:lnTo>
                    <a:pt x="856" y="488"/>
                  </a:lnTo>
                  <a:lnTo>
                    <a:pt x="860" y="476"/>
                  </a:lnTo>
                  <a:lnTo>
                    <a:pt x="865" y="465"/>
                  </a:lnTo>
                  <a:lnTo>
                    <a:pt x="869" y="453"/>
                  </a:lnTo>
                  <a:lnTo>
                    <a:pt x="874" y="444"/>
                  </a:lnTo>
                  <a:lnTo>
                    <a:pt x="881" y="436"/>
                  </a:lnTo>
                  <a:lnTo>
                    <a:pt x="887" y="427"/>
                  </a:lnTo>
                  <a:lnTo>
                    <a:pt x="895" y="419"/>
                  </a:lnTo>
                  <a:lnTo>
                    <a:pt x="902" y="413"/>
                  </a:lnTo>
                  <a:lnTo>
                    <a:pt x="912" y="408"/>
                  </a:lnTo>
                  <a:lnTo>
                    <a:pt x="920" y="403"/>
                  </a:lnTo>
                  <a:lnTo>
                    <a:pt x="930" y="401"/>
                  </a:lnTo>
                  <a:lnTo>
                    <a:pt x="939" y="400"/>
                  </a:lnTo>
                  <a:lnTo>
                    <a:pt x="936" y="346"/>
                  </a:lnTo>
                  <a:lnTo>
                    <a:pt x="930" y="294"/>
                  </a:lnTo>
                  <a:lnTo>
                    <a:pt x="925" y="244"/>
                  </a:lnTo>
                  <a:lnTo>
                    <a:pt x="918" y="193"/>
                  </a:lnTo>
                  <a:lnTo>
                    <a:pt x="910" y="145"/>
                  </a:lnTo>
                  <a:lnTo>
                    <a:pt x="902" y="96"/>
                  </a:lnTo>
                  <a:lnTo>
                    <a:pt x="894" y="47"/>
                  </a:lnTo>
                  <a:lnTo>
                    <a:pt x="882" y="0"/>
                  </a:lnTo>
                </a:path>
              </a:pathLst>
            </a:custGeom>
            <a:solidFill>
              <a:srgbClr val="FAF0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21" name="Freeform 76"/>
            <p:cNvSpPr>
              <a:spLocks/>
            </p:cNvSpPr>
            <p:nvPr/>
          </p:nvSpPr>
          <p:spPr bwMode="auto">
            <a:xfrm>
              <a:off x="2353271" y="2632076"/>
              <a:ext cx="1705571" cy="2581275"/>
            </a:xfrm>
            <a:custGeom>
              <a:avLst/>
              <a:gdLst>
                <a:gd name="T0" fmla="*/ 2147483646 w 955"/>
                <a:gd name="T1" fmla="*/ 2147483646 h 1626"/>
                <a:gd name="T2" fmla="*/ 2147483646 w 955"/>
                <a:gd name="T3" fmla="*/ 2147483646 h 1626"/>
                <a:gd name="T4" fmla="*/ 2147483646 w 955"/>
                <a:gd name="T5" fmla="*/ 2147483646 h 1626"/>
                <a:gd name="T6" fmla="*/ 2147483646 w 955"/>
                <a:gd name="T7" fmla="*/ 2147483646 h 1626"/>
                <a:gd name="T8" fmla="*/ 2147483646 w 955"/>
                <a:gd name="T9" fmla="*/ 2147483646 h 1626"/>
                <a:gd name="T10" fmla="*/ 2147483646 w 955"/>
                <a:gd name="T11" fmla="*/ 2147483646 h 1626"/>
                <a:gd name="T12" fmla="*/ 2147483646 w 955"/>
                <a:gd name="T13" fmla="*/ 2147483646 h 1626"/>
                <a:gd name="T14" fmla="*/ 2147483646 w 955"/>
                <a:gd name="T15" fmla="*/ 2147483646 h 1626"/>
                <a:gd name="T16" fmla="*/ 2147483646 w 955"/>
                <a:gd name="T17" fmla="*/ 2147483646 h 1626"/>
                <a:gd name="T18" fmla="*/ 2147483646 w 955"/>
                <a:gd name="T19" fmla="*/ 2147483646 h 1626"/>
                <a:gd name="T20" fmla="*/ 2147483646 w 955"/>
                <a:gd name="T21" fmla="*/ 2147483646 h 1626"/>
                <a:gd name="T22" fmla="*/ 2147483646 w 955"/>
                <a:gd name="T23" fmla="*/ 2147483646 h 1626"/>
                <a:gd name="T24" fmla="*/ 2147483646 w 955"/>
                <a:gd name="T25" fmla="*/ 2147483646 h 1626"/>
                <a:gd name="T26" fmla="*/ 2147483646 w 955"/>
                <a:gd name="T27" fmla="*/ 2147483646 h 1626"/>
                <a:gd name="T28" fmla="*/ 2147483646 w 955"/>
                <a:gd name="T29" fmla="*/ 2147483646 h 1626"/>
                <a:gd name="T30" fmla="*/ 2147483646 w 955"/>
                <a:gd name="T31" fmla="*/ 2147483646 h 1626"/>
                <a:gd name="T32" fmla="*/ 2147483646 w 955"/>
                <a:gd name="T33" fmla="*/ 2147483646 h 1626"/>
                <a:gd name="T34" fmla="*/ 2147483646 w 955"/>
                <a:gd name="T35" fmla="*/ 2147483646 h 1626"/>
                <a:gd name="T36" fmla="*/ 2147483646 w 955"/>
                <a:gd name="T37" fmla="*/ 2147483646 h 1626"/>
                <a:gd name="T38" fmla="*/ 2147483646 w 955"/>
                <a:gd name="T39" fmla="*/ 2147483646 h 1626"/>
                <a:gd name="T40" fmla="*/ 2147483646 w 955"/>
                <a:gd name="T41" fmla="*/ 2147483646 h 1626"/>
                <a:gd name="T42" fmla="*/ 2147483646 w 955"/>
                <a:gd name="T43" fmla="*/ 2147483646 h 1626"/>
                <a:gd name="T44" fmla="*/ 2147483646 w 955"/>
                <a:gd name="T45" fmla="*/ 2147483646 h 1626"/>
                <a:gd name="T46" fmla="*/ 2147483646 w 955"/>
                <a:gd name="T47" fmla="*/ 2147483646 h 1626"/>
                <a:gd name="T48" fmla="*/ 2147483646 w 955"/>
                <a:gd name="T49" fmla="*/ 2147483646 h 1626"/>
                <a:gd name="T50" fmla="*/ 2147483646 w 955"/>
                <a:gd name="T51" fmla="*/ 2147483646 h 1626"/>
                <a:gd name="T52" fmla="*/ 2147483646 w 955"/>
                <a:gd name="T53" fmla="*/ 2147483646 h 1626"/>
                <a:gd name="T54" fmla="*/ 2147483646 w 955"/>
                <a:gd name="T55" fmla="*/ 2147483646 h 1626"/>
                <a:gd name="T56" fmla="*/ 2147483646 w 955"/>
                <a:gd name="T57" fmla="*/ 2147483646 h 1626"/>
                <a:gd name="T58" fmla="*/ 2147483646 w 955"/>
                <a:gd name="T59" fmla="*/ 2147483646 h 1626"/>
                <a:gd name="T60" fmla="*/ 2147483646 w 955"/>
                <a:gd name="T61" fmla="*/ 2147483646 h 1626"/>
                <a:gd name="T62" fmla="*/ 2147483646 w 955"/>
                <a:gd name="T63" fmla="*/ 2147483646 h 1626"/>
                <a:gd name="T64" fmla="*/ 2147483646 w 955"/>
                <a:gd name="T65" fmla="*/ 2147483646 h 1626"/>
                <a:gd name="T66" fmla="*/ 2147483646 w 955"/>
                <a:gd name="T67" fmla="*/ 2147483646 h 1626"/>
                <a:gd name="T68" fmla="*/ 2147483646 w 955"/>
                <a:gd name="T69" fmla="*/ 2147483646 h 1626"/>
                <a:gd name="T70" fmla="*/ 2147483646 w 955"/>
                <a:gd name="T71" fmla="*/ 2147483646 h 1626"/>
                <a:gd name="T72" fmla="*/ 2147483646 w 955"/>
                <a:gd name="T73" fmla="*/ 2147483646 h 1626"/>
                <a:gd name="T74" fmla="*/ 2147483646 w 955"/>
                <a:gd name="T75" fmla="*/ 2147483646 h 1626"/>
                <a:gd name="T76" fmla="*/ 2147483646 w 955"/>
                <a:gd name="T77" fmla="*/ 2147483646 h 1626"/>
                <a:gd name="T78" fmla="*/ 2147483646 w 955"/>
                <a:gd name="T79" fmla="*/ 2147483646 h 1626"/>
                <a:gd name="T80" fmla="*/ 2147483646 w 955"/>
                <a:gd name="T81" fmla="*/ 2147483646 h 1626"/>
                <a:gd name="T82" fmla="*/ 2147483646 w 955"/>
                <a:gd name="T83" fmla="*/ 2147483646 h 1626"/>
                <a:gd name="T84" fmla="*/ 2147483646 w 955"/>
                <a:gd name="T85" fmla="*/ 2147483646 h 1626"/>
                <a:gd name="T86" fmla="*/ 2147483646 w 955"/>
                <a:gd name="T87" fmla="*/ 2147483646 h 162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55"/>
                <a:gd name="T133" fmla="*/ 0 h 1626"/>
                <a:gd name="T134" fmla="*/ 955 w 955"/>
                <a:gd name="T135" fmla="*/ 1626 h 162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55" h="1626">
                  <a:moveTo>
                    <a:pt x="882" y="0"/>
                  </a:moveTo>
                  <a:lnTo>
                    <a:pt x="852" y="7"/>
                  </a:lnTo>
                  <a:lnTo>
                    <a:pt x="819" y="15"/>
                  </a:lnTo>
                  <a:lnTo>
                    <a:pt x="785" y="24"/>
                  </a:lnTo>
                  <a:lnTo>
                    <a:pt x="749" y="34"/>
                  </a:lnTo>
                  <a:lnTo>
                    <a:pt x="674" y="59"/>
                  </a:lnTo>
                  <a:lnTo>
                    <a:pt x="600" y="86"/>
                  </a:lnTo>
                  <a:lnTo>
                    <a:pt x="523" y="115"/>
                  </a:lnTo>
                  <a:lnTo>
                    <a:pt x="450" y="146"/>
                  </a:lnTo>
                  <a:lnTo>
                    <a:pt x="382" y="177"/>
                  </a:lnTo>
                  <a:lnTo>
                    <a:pt x="318" y="206"/>
                  </a:lnTo>
                  <a:lnTo>
                    <a:pt x="323" y="224"/>
                  </a:lnTo>
                  <a:lnTo>
                    <a:pt x="323" y="241"/>
                  </a:lnTo>
                  <a:lnTo>
                    <a:pt x="320" y="255"/>
                  </a:lnTo>
                  <a:lnTo>
                    <a:pt x="315" y="268"/>
                  </a:lnTo>
                  <a:lnTo>
                    <a:pt x="307" y="281"/>
                  </a:lnTo>
                  <a:lnTo>
                    <a:pt x="297" y="291"/>
                  </a:lnTo>
                  <a:lnTo>
                    <a:pt x="286" y="301"/>
                  </a:lnTo>
                  <a:lnTo>
                    <a:pt x="275" y="309"/>
                  </a:lnTo>
                  <a:lnTo>
                    <a:pt x="262" y="314"/>
                  </a:lnTo>
                  <a:lnTo>
                    <a:pt x="247" y="319"/>
                  </a:lnTo>
                  <a:lnTo>
                    <a:pt x="234" y="320"/>
                  </a:lnTo>
                  <a:lnTo>
                    <a:pt x="219" y="320"/>
                  </a:lnTo>
                  <a:lnTo>
                    <a:pt x="206" y="319"/>
                  </a:lnTo>
                  <a:lnTo>
                    <a:pt x="193" y="314"/>
                  </a:lnTo>
                  <a:lnTo>
                    <a:pt x="184" y="307"/>
                  </a:lnTo>
                  <a:lnTo>
                    <a:pt x="174" y="299"/>
                  </a:lnTo>
                  <a:lnTo>
                    <a:pt x="149" y="315"/>
                  </a:lnTo>
                  <a:lnTo>
                    <a:pt x="125" y="332"/>
                  </a:lnTo>
                  <a:lnTo>
                    <a:pt x="102" y="348"/>
                  </a:lnTo>
                  <a:lnTo>
                    <a:pt x="80" y="364"/>
                  </a:lnTo>
                  <a:lnTo>
                    <a:pt x="58" y="380"/>
                  </a:lnTo>
                  <a:lnTo>
                    <a:pt x="37" y="395"/>
                  </a:lnTo>
                  <a:lnTo>
                    <a:pt x="18" y="411"/>
                  </a:lnTo>
                  <a:lnTo>
                    <a:pt x="0" y="427"/>
                  </a:lnTo>
                  <a:lnTo>
                    <a:pt x="14" y="488"/>
                  </a:lnTo>
                  <a:lnTo>
                    <a:pt x="26" y="548"/>
                  </a:lnTo>
                  <a:lnTo>
                    <a:pt x="37" y="608"/>
                  </a:lnTo>
                  <a:lnTo>
                    <a:pt x="47" y="666"/>
                  </a:lnTo>
                  <a:lnTo>
                    <a:pt x="57" y="725"/>
                  </a:lnTo>
                  <a:lnTo>
                    <a:pt x="65" y="783"/>
                  </a:lnTo>
                  <a:lnTo>
                    <a:pt x="73" y="840"/>
                  </a:lnTo>
                  <a:lnTo>
                    <a:pt x="83" y="897"/>
                  </a:lnTo>
                  <a:lnTo>
                    <a:pt x="94" y="900"/>
                  </a:lnTo>
                  <a:lnTo>
                    <a:pt x="104" y="904"/>
                  </a:lnTo>
                  <a:lnTo>
                    <a:pt x="115" y="907"/>
                  </a:lnTo>
                  <a:lnTo>
                    <a:pt x="123" y="912"/>
                  </a:lnTo>
                  <a:lnTo>
                    <a:pt x="132" y="918"/>
                  </a:lnTo>
                  <a:lnTo>
                    <a:pt x="140" y="923"/>
                  </a:lnTo>
                  <a:lnTo>
                    <a:pt x="146" y="930"/>
                  </a:lnTo>
                  <a:lnTo>
                    <a:pt x="153" y="936"/>
                  </a:lnTo>
                  <a:lnTo>
                    <a:pt x="162" y="952"/>
                  </a:lnTo>
                  <a:lnTo>
                    <a:pt x="171" y="969"/>
                  </a:lnTo>
                  <a:lnTo>
                    <a:pt x="174" y="985"/>
                  </a:lnTo>
                  <a:lnTo>
                    <a:pt x="175" y="1003"/>
                  </a:lnTo>
                  <a:lnTo>
                    <a:pt x="175" y="1021"/>
                  </a:lnTo>
                  <a:lnTo>
                    <a:pt x="172" y="1039"/>
                  </a:lnTo>
                  <a:lnTo>
                    <a:pt x="166" y="1056"/>
                  </a:lnTo>
                  <a:lnTo>
                    <a:pt x="156" y="1073"/>
                  </a:lnTo>
                  <a:lnTo>
                    <a:pt x="145" y="1087"/>
                  </a:lnTo>
                  <a:lnTo>
                    <a:pt x="132" y="1100"/>
                  </a:lnTo>
                  <a:lnTo>
                    <a:pt x="123" y="1105"/>
                  </a:lnTo>
                  <a:lnTo>
                    <a:pt x="115" y="1110"/>
                  </a:lnTo>
                  <a:lnTo>
                    <a:pt x="106" y="1115"/>
                  </a:lnTo>
                  <a:lnTo>
                    <a:pt x="97" y="1118"/>
                  </a:lnTo>
                  <a:lnTo>
                    <a:pt x="97" y="1154"/>
                  </a:lnTo>
                  <a:lnTo>
                    <a:pt x="99" y="1191"/>
                  </a:lnTo>
                  <a:lnTo>
                    <a:pt x="101" y="1230"/>
                  </a:lnTo>
                  <a:lnTo>
                    <a:pt x="101" y="1273"/>
                  </a:lnTo>
                  <a:lnTo>
                    <a:pt x="102" y="1315"/>
                  </a:lnTo>
                  <a:lnTo>
                    <a:pt x="104" y="1357"/>
                  </a:lnTo>
                  <a:lnTo>
                    <a:pt x="104" y="1398"/>
                  </a:lnTo>
                  <a:lnTo>
                    <a:pt x="104" y="1438"/>
                  </a:lnTo>
                  <a:lnTo>
                    <a:pt x="179" y="1455"/>
                  </a:lnTo>
                  <a:lnTo>
                    <a:pt x="257" y="1472"/>
                  </a:lnTo>
                  <a:lnTo>
                    <a:pt x="338" y="1492"/>
                  </a:lnTo>
                  <a:lnTo>
                    <a:pt x="426" y="1513"/>
                  </a:lnTo>
                  <a:lnTo>
                    <a:pt x="520" y="1536"/>
                  </a:lnTo>
                  <a:lnTo>
                    <a:pt x="626" y="1562"/>
                  </a:lnTo>
                  <a:lnTo>
                    <a:pt x="739" y="1591"/>
                  </a:lnTo>
                  <a:lnTo>
                    <a:pt x="866" y="1625"/>
                  </a:lnTo>
                  <a:lnTo>
                    <a:pt x="884" y="1546"/>
                  </a:lnTo>
                  <a:lnTo>
                    <a:pt x="899" y="1461"/>
                  </a:lnTo>
                  <a:lnTo>
                    <a:pt x="912" y="1370"/>
                  </a:lnTo>
                  <a:lnTo>
                    <a:pt x="925" y="1273"/>
                  </a:lnTo>
                  <a:lnTo>
                    <a:pt x="934" y="1173"/>
                  </a:lnTo>
                  <a:lnTo>
                    <a:pt x="943" y="1069"/>
                  </a:lnTo>
                  <a:lnTo>
                    <a:pt x="947" y="962"/>
                  </a:lnTo>
                  <a:lnTo>
                    <a:pt x="951" y="853"/>
                  </a:lnTo>
                  <a:lnTo>
                    <a:pt x="952" y="827"/>
                  </a:lnTo>
                  <a:lnTo>
                    <a:pt x="952" y="806"/>
                  </a:lnTo>
                  <a:lnTo>
                    <a:pt x="952" y="785"/>
                  </a:lnTo>
                  <a:lnTo>
                    <a:pt x="954" y="765"/>
                  </a:lnTo>
                  <a:lnTo>
                    <a:pt x="954" y="748"/>
                  </a:lnTo>
                  <a:lnTo>
                    <a:pt x="954" y="726"/>
                  </a:lnTo>
                  <a:lnTo>
                    <a:pt x="954" y="705"/>
                  </a:lnTo>
                  <a:lnTo>
                    <a:pt x="954" y="679"/>
                  </a:lnTo>
                  <a:lnTo>
                    <a:pt x="939" y="678"/>
                  </a:lnTo>
                  <a:lnTo>
                    <a:pt x="928" y="674"/>
                  </a:lnTo>
                  <a:lnTo>
                    <a:pt x="917" y="670"/>
                  </a:lnTo>
                  <a:lnTo>
                    <a:pt x="905" y="663"/>
                  </a:lnTo>
                  <a:lnTo>
                    <a:pt x="895" y="657"/>
                  </a:lnTo>
                  <a:lnTo>
                    <a:pt x="887" y="648"/>
                  </a:lnTo>
                  <a:lnTo>
                    <a:pt x="879" y="640"/>
                  </a:lnTo>
                  <a:lnTo>
                    <a:pt x="873" y="631"/>
                  </a:lnTo>
                  <a:lnTo>
                    <a:pt x="868" y="621"/>
                  </a:lnTo>
                  <a:lnTo>
                    <a:pt x="863" y="609"/>
                  </a:lnTo>
                  <a:lnTo>
                    <a:pt x="858" y="598"/>
                  </a:lnTo>
                  <a:lnTo>
                    <a:pt x="855" y="587"/>
                  </a:lnTo>
                  <a:lnTo>
                    <a:pt x="850" y="562"/>
                  </a:lnTo>
                  <a:lnTo>
                    <a:pt x="850" y="536"/>
                  </a:lnTo>
                  <a:lnTo>
                    <a:pt x="852" y="512"/>
                  </a:lnTo>
                  <a:lnTo>
                    <a:pt x="856" y="488"/>
                  </a:lnTo>
                  <a:lnTo>
                    <a:pt x="860" y="476"/>
                  </a:lnTo>
                  <a:lnTo>
                    <a:pt x="865" y="465"/>
                  </a:lnTo>
                  <a:lnTo>
                    <a:pt x="869" y="453"/>
                  </a:lnTo>
                  <a:lnTo>
                    <a:pt x="874" y="444"/>
                  </a:lnTo>
                  <a:lnTo>
                    <a:pt x="881" y="436"/>
                  </a:lnTo>
                  <a:lnTo>
                    <a:pt x="887" y="427"/>
                  </a:lnTo>
                  <a:lnTo>
                    <a:pt x="895" y="419"/>
                  </a:lnTo>
                  <a:lnTo>
                    <a:pt x="902" y="413"/>
                  </a:lnTo>
                  <a:lnTo>
                    <a:pt x="912" y="408"/>
                  </a:lnTo>
                  <a:lnTo>
                    <a:pt x="920" y="403"/>
                  </a:lnTo>
                  <a:lnTo>
                    <a:pt x="930" y="401"/>
                  </a:lnTo>
                  <a:lnTo>
                    <a:pt x="939" y="400"/>
                  </a:lnTo>
                  <a:lnTo>
                    <a:pt x="936" y="346"/>
                  </a:lnTo>
                  <a:lnTo>
                    <a:pt x="930" y="294"/>
                  </a:lnTo>
                  <a:lnTo>
                    <a:pt x="925" y="244"/>
                  </a:lnTo>
                  <a:lnTo>
                    <a:pt x="918" y="193"/>
                  </a:lnTo>
                  <a:lnTo>
                    <a:pt x="910" y="145"/>
                  </a:lnTo>
                  <a:lnTo>
                    <a:pt x="902" y="96"/>
                  </a:lnTo>
                  <a:lnTo>
                    <a:pt x="894" y="47"/>
                  </a:lnTo>
                  <a:lnTo>
                    <a:pt x="882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22" name="Freeform 77"/>
            <p:cNvSpPr>
              <a:spLocks/>
            </p:cNvSpPr>
            <p:nvPr/>
          </p:nvSpPr>
          <p:spPr bwMode="auto">
            <a:xfrm>
              <a:off x="3871317" y="2632076"/>
              <a:ext cx="637580" cy="2581275"/>
            </a:xfrm>
            <a:custGeom>
              <a:avLst/>
              <a:gdLst>
                <a:gd name="T0" fmla="*/ 2147483646 w 357"/>
                <a:gd name="T1" fmla="*/ 2147483646 h 1626"/>
                <a:gd name="T2" fmla="*/ 2147483646 w 357"/>
                <a:gd name="T3" fmla="*/ 2147483646 h 1626"/>
                <a:gd name="T4" fmla="*/ 2147483646 w 357"/>
                <a:gd name="T5" fmla="*/ 2147483646 h 1626"/>
                <a:gd name="T6" fmla="*/ 2147483646 w 357"/>
                <a:gd name="T7" fmla="*/ 2147483646 h 1626"/>
                <a:gd name="T8" fmla="*/ 2147483646 w 357"/>
                <a:gd name="T9" fmla="*/ 2147483646 h 1626"/>
                <a:gd name="T10" fmla="*/ 2147483646 w 357"/>
                <a:gd name="T11" fmla="*/ 2147483646 h 1626"/>
                <a:gd name="T12" fmla="*/ 2147483646 w 357"/>
                <a:gd name="T13" fmla="*/ 2147483646 h 1626"/>
                <a:gd name="T14" fmla="*/ 2147483646 w 357"/>
                <a:gd name="T15" fmla="*/ 2147483646 h 1626"/>
                <a:gd name="T16" fmla="*/ 2147483646 w 357"/>
                <a:gd name="T17" fmla="*/ 2147483646 h 1626"/>
                <a:gd name="T18" fmla="*/ 2147483646 w 357"/>
                <a:gd name="T19" fmla="*/ 2147483646 h 1626"/>
                <a:gd name="T20" fmla="*/ 2147483646 w 357"/>
                <a:gd name="T21" fmla="*/ 2147483646 h 1626"/>
                <a:gd name="T22" fmla="*/ 2147483646 w 357"/>
                <a:gd name="T23" fmla="*/ 2147483646 h 1626"/>
                <a:gd name="T24" fmla="*/ 2147483646 w 357"/>
                <a:gd name="T25" fmla="*/ 2147483646 h 1626"/>
                <a:gd name="T26" fmla="*/ 2147483646 w 357"/>
                <a:gd name="T27" fmla="*/ 2147483646 h 1626"/>
                <a:gd name="T28" fmla="*/ 2147483646 w 357"/>
                <a:gd name="T29" fmla="*/ 2147483646 h 1626"/>
                <a:gd name="T30" fmla="*/ 2147483646 w 357"/>
                <a:gd name="T31" fmla="*/ 2147483646 h 1626"/>
                <a:gd name="T32" fmla="*/ 2147483646 w 357"/>
                <a:gd name="T33" fmla="*/ 2147483646 h 1626"/>
                <a:gd name="T34" fmla="*/ 2147483646 w 357"/>
                <a:gd name="T35" fmla="*/ 2147483646 h 1626"/>
                <a:gd name="T36" fmla="*/ 2147483646 w 357"/>
                <a:gd name="T37" fmla="*/ 2147483646 h 1626"/>
                <a:gd name="T38" fmla="*/ 2147483646 w 357"/>
                <a:gd name="T39" fmla="*/ 2147483646 h 1626"/>
                <a:gd name="T40" fmla="*/ 2147483646 w 357"/>
                <a:gd name="T41" fmla="*/ 2147483646 h 1626"/>
                <a:gd name="T42" fmla="*/ 2147483646 w 357"/>
                <a:gd name="T43" fmla="*/ 2147483646 h 1626"/>
                <a:gd name="T44" fmla="*/ 2147483646 w 357"/>
                <a:gd name="T45" fmla="*/ 2147483646 h 1626"/>
                <a:gd name="T46" fmla="*/ 2147483646 w 357"/>
                <a:gd name="T47" fmla="*/ 2147483646 h 1626"/>
                <a:gd name="T48" fmla="*/ 2147483646 w 357"/>
                <a:gd name="T49" fmla="*/ 2147483646 h 1626"/>
                <a:gd name="T50" fmla="*/ 2147483646 w 357"/>
                <a:gd name="T51" fmla="*/ 2147483646 h 1626"/>
                <a:gd name="T52" fmla="*/ 2147483646 w 357"/>
                <a:gd name="T53" fmla="*/ 2147483646 h 1626"/>
                <a:gd name="T54" fmla="*/ 2147483646 w 357"/>
                <a:gd name="T55" fmla="*/ 2147483646 h 1626"/>
                <a:gd name="T56" fmla="*/ 2147483646 w 357"/>
                <a:gd name="T57" fmla="*/ 2147483646 h 1626"/>
                <a:gd name="T58" fmla="*/ 2147483646 w 357"/>
                <a:gd name="T59" fmla="*/ 2147483646 h 1626"/>
                <a:gd name="T60" fmla="*/ 2147483646 w 357"/>
                <a:gd name="T61" fmla="*/ 2147483646 h 1626"/>
                <a:gd name="T62" fmla="*/ 2147483646 w 357"/>
                <a:gd name="T63" fmla="*/ 2147483646 h 1626"/>
                <a:gd name="T64" fmla="*/ 2147483646 w 357"/>
                <a:gd name="T65" fmla="*/ 2147483646 h 1626"/>
                <a:gd name="T66" fmla="*/ 2147483646 w 357"/>
                <a:gd name="T67" fmla="*/ 2147483646 h 1626"/>
                <a:gd name="T68" fmla="*/ 2147483646 w 357"/>
                <a:gd name="T69" fmla="*/ 2147483646 h 1626"/>
                <a:gd name="T70" fmla="*/ 2147483646 w 357"/>
                <a:gd name="T71" fmla="*/ 2147483646 h 1626"/>
                <a:gd name="T72" fmla="*/ 2147483646 w 357"/>
                <a:gd name="T73" fmla="*/ 2147483646 h 1626"/>
                <a:gd name="T74" fmla="*/ 2147483646 w 357"/>
                <a:gd name="T75" fmla="*/ 2147483646 h 1626"/>
                <a:gd name="T76" fmla="*/ 2147483646 w 357"/>
                <a:gd name="T77" fmla="*/ 2147483646 h 1626"/>
                <a:gd name="T78" fmla="*/ 2147483646 w 357"/>
                <a:gd name="T79" fmla="*/ 2147483646 h 1626"/>
                <a:gd name="T80" fmla="*/ 2147483646 w 357"/>
                <a:gd name="T81" fmla="*/ 2147483646 h 1626"/>
                <a:gd name="T82" fmla="*/ 2147483646 w 357"/>
                <a:gd name="T83" fmla="*/ 2147483646 h 1626"/>
                <a:gd name="T84" fmla="*/ 2147483646 w 357"/>
                <a:gd name="T85" fmla="*/ 2147483646 h 1626"/>
                <a:gd name="T86" fmla="*/ 2147483646 w 357"/>
                <a:gd name="T87" fmla="*/ 2147483646 h 1626"/>
                <a:gd name="T88" fmla="*/ 2147483646 w 357"/>
                <a:gd name="T89" fmla="*/ 2147483646 h 1626"/>
                <a:gd name="T90" fmla="*/ 2147483646 w 357"/>
                <a:gd name="T91" fmla="*/ 2147483646 h 1626"/>
                <a:gd name="T92" fmla="*/ 2147483646 w 357"/>
                <a:gd name="T93" fmla="*/ 2147483646 h 1626"/>
                <a:gd name="T94" fmla="*/ 2147483646 w 357"/>
                <a:gd name="T95" fmla="*/ 2147483646 h 1626"/>
                <a:gd name="T96" fmla="*/ 2147483646 w 357"/>
                <a:gd name="T97" fmla="*/ 2147483646 h 1626"/>
                <a:gd name="T98" fmla="*/ 2147483646 w 357"/>
                <a:gd name="T99" fmla="*/ 2147483646 h 162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57"/>
                <a:gd name="T151" fmla="*/ 0 h 1626"/>
                <a:gd name="T152" fmla="*/ 357 w 357"/>
                <a:gd name="T153" fmla="*/ 1626 h 162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57" h="1626">
                  <a:moveTo>
                    <a:pt x="32" y="0"/>
                  </a:moveTo>
                  <a:lnTo>
                    <a:pt x="83" y="37"/>
                  </a:lnTo>
                  <a:lnTo>
                    <a:pt x="120" y="68"/>
                  </a:lnTo>
                  <a:lnTo>
                    <a:pt x="153" y="98"/>
                  </a:lnTo>
                  <a:lnTo>
                    <a:pt x="182" y="127"/>
                  </a:lnTo>
                  <a:lnTo>
                    <a:pt x="213" y="161"/>
                  </a:lnTo>
                  <a:lnTo>
                    <a:pt x="250" y="202"/>
                  </a:lnTo>
                  <a:lnTo>
                    <a:pt x="296" y="254"/>
                  </a:lnTo>
                  <a:lnTo>
                    <a:pt x="356" y="320"/>
                  </a:lnTo>
                  <a:lnTo>
                    <a:pt x="354" y="398"/>
                  </a:lnTo>
                  <a:lnTo>
                    <a:pt x="353" y="476"/>
                  </a:lnTo>
                  <a:lnTo>
                    <a:pt x="351" y="556"/>
                  </a:lnTo>
                  <a:lnTo>
                    <a:pt x="346" y="635"/>
                  </a:lnTo>
                  <a:lnTo>
                    <a:pt x="341" y="713"/>
                  </a:lnTo>
                  <a:lnTo>
                    <a:pt x="335" y="791"/>
                  </a:lnTo>
                  <a:lnTo>
                    <a:pt x="328" y="865"/>
                  </a:lnTo>
                  <a:lnTo>
                    <a:pt x="320" y="936"/>
                  </a:lnTo>
                  <a:lnTo>
                    <a:pt x="309" y="943"/>
                  </a:lnTo>
                  <a:lnTo>
                    <a:pt x="299" y="949"/>
                  </a:lnTo>
                  <a:lnTo>
                    <a:pt x="291" y="959"/>
                  </a:lnTo>
                  <a:lnTo>
                    <a:pt x="283" y="967"/>
                  </a:lnTo>
                  <a:lnTo>
                    <a:pt x="276" y="978"/>
                  </a:lnTo>
                  <a:lnTo>
                    <a:pt x="271" y="988"/>
                  </a:lnTo>
                  <a:lnTo>
                    <a:pt x="268" y="1000"/>
                  </a:lnTo>
                  <a:lnTo>
                    <a:pt x="266" y="1011"/>
                  </a:lnTo>
                  <a:lnTo>
                    <a:pt x="266" y="1024"/>
                  </a:lnTo>
                  <a:lnTo>
                    <a:pt x="266" y="1035"/>
                  </a:lnTo>
                  <a:lnTo>
                    <a:pt x="270" y="1047"/>
                  </a:lnTo>
                  <a:lnTo>
                    <a:pt x="275" y="1058"/>
                  </a:lnTo>
                  <a:lnTo>
                    <a:pt x="279" y="1069"/>
                  </a:lnTo>
                  <a:lnTo>
                    <a:pt x="288" y="1081"/>
                  </a:lnTo>
                  <a:lnTo>
                    <a:pt x="297" y="1092"/>
                  </a:lnTo>
                  <a:lnTo>
                    <a:pt x="307" y="1100"/>
                  </a:lnTo>
                  <a:lnTo>
                    <a:pt x="307" y="1146"/>
                  </a:lnTo>
                  <a:lnTo>
                    <a:pt x="305" y="1195"/>
                  </a:lnTo>
                  <a:lnTo>
                    <a:pt x="302" y="1247"/>
                  </a:lnTo>
                  <a:lnTo>
                    <a:pt x="299" y="1300"/>
                  </a:lnTo>
                  <a:lnTo>
                    <a:pt x="296" y="1352"/>
                  </a:lnTo>
                  <a:lnTo>
                    <a:pt x="292" y="1406"/>
                  </a:lnTo>
                  <a:lnTo>
                    <a:pt x="291" y="1456"/>
                  </a:lnTo>
                  <a:lnTo>
                    <a:pt x="289" y="1503"/>
                  </a:lnTo>
                  <a:lnTo>
                    <a:pt x="258" y="1521"/>
                  </a:lnTo>
                  <a:lnTo>
                    <a:pt x="226" y="1537"/>
                  </a:lnTo>
                  <a:lnTo>
                    <a:pt x="192" y="1554"/>
                  </a:lnTo>
                  <a:lnTo>
                    <a:pt x="158" y="1570"/>
                  </a:lnTo>
                  <a:lnTo>
                    <a:pt x="123" y="1585"/>
                  </a:lnTo>
                  <a:lnTo>
                    <a:pt x="89" y="1599"/>
                  </a:lnTo>
                  <a:lnTo>
                    <a:pt x="54" y="1612"/>
                  </a:lnTo>
                  <a:lnTo>
                    <a:pt x="16" y="1625"/>
                  </a:lnTo>
                  <a:lnTo>
                    <a:pt x="36" y="1528"/>
                  </a:lnTo>
                  <a:lnTo>
                    <a:pt x="54" y="1427"/>
                  </a:lnTo>
                  <a:lnTo>
                    <a:pt x="67" y="1325"/>
                  </a:lnTo>
                  <a:lnTo>
                    <a:pt x="80" y="1219"/>
                  </a:lnTo>
                  <a:lnTo>
                    <a:pt x="89" y="1113"/>
                  </a:lnTo>
                  <a:lnTo>
                    <a:pt x="96" y="1006"/>
                  </a:lnTo>
                  <a:lnTo>
                    <a:pt x="101" y="899"/>
                  </a:lnTo>
                  <a:lnTo>
                    <a:pt x="102" y="791"/>
                  </a:lnTo>
                  <a:lnTo>
                    <a:pt x="104" y="769"/>
                  </a:lnTo>
                  <a:lnTo>
                    <a:pt x="104" y="754"/>
                  </a:lnTo>
                  <a:lnTo>
                    <a:pt x="104" y="743"/>
                  </a:lnTo>
                  <a:lnTo>
                    <a:pt x="104" y="735"/>
                  </a:lnTo>
                  <a:lnTo>
                    <a:pt x="104" y="726"/>
                  </a:lnTo>
                  <a:lnTo>
                    <a:pt x="104" y="715"/>
                  </a:lnTo>
                  <a:lnTo>
                    <a:pt x="104" y="700"/>
                  </a:lnTo>
                  <a:lnTo>
                    <a:pt x="104" y="679"/>
                  </a:lnTo>
                  <a:lnTo>
                    <a:pt x="91" y="678"/>
                  </a:lnTo>
                  <a:lnTo>
                    <a:pt x="80" y="674"/>
                  </a:lnTo>
                  <a:lnTo>
                    <a:pt x="68" y="671"/>
                  </a:lnTo>
                  <a:lnTo>
                    <a:pt x="58" y="666"/>
                  </a:lnTo>
                  <a:lnTo>
                    <a:pt x="49" y="660"/>
                  </a:lnTo>
                  <a:lnTo>
                    <a:pt x="41" y="652"/>
                  </a:lnTo>
                  <a:lnTo>
                    <a:pt x="32" y="644"/>
                  </a:lnTo>
                  <a:lnTo>
                    <a:pt x="26" y="635"/>
                  </a:lnTo>
                  <a:lnTo>
                    <a:pt x="19" y="626"/>
                  </a:lnTo>
                  <a:lnTo>
                    <a:pt x="15" y="614"/>
                  </a:lnTo>
                  <a:lnTo>
                    <a:pt x="10" y="603"/>
                  </a:lnTo>
                  <a:lnTo>
                    <a:pt x="6" y="592"/>
                  </a:lnTo>
                  <a:lnTo>
                    <a:pt x="2" y="567"/>
                  </a:lnTo>
                  <a:lnTo>
                    <a:pt x="0" y="543"/>
                  </a:lnTo>
                  <a:lnTo>
                    <a:pt x="2" y="517"/>
                  </a:lnTo>
                  <a:lnTo>
                    <a:pt x="5" y="492"/>
                  </a:lnTo>
                  <a:lnTo>
                    <a:pt x="8" y="481"/>
                  </a:lnTo>
                  <a:lnTo>
                    <a:pt x="13" y="470"/>
                  </a:lnTo>
                  <a:lnTo>
                    <a:pt x="18" y="458"/>
                  </a:lnTo>
                  <a:lnTo>
                    <a:pt x="23" y="449"/>
                  </a:lnTo>
                  <a:lnTo>
                    <a:pt x="29" y="439"/>
                  </a:lnTo>
                  <a:lnTo>
                    <a:pt x="36" y="429"/>
                  </a:lnTo>
                  <a:lnTo>
                    <a:pt x="44" y="423"/>
                  </a:lnTo>
                  <a:lnTo>
                    <a:pt x="52" y="414"/>
                  </a:lnTo>
                  <a:lnTo>
                    <a:pt x="60" y="410"/>
                  </a:lnTo>
                  <a:lnTo>
                    <a:pt x="70" y="405"/>
                  </a:lnTo>
                  <a:lnTo>
                    <a:pt x="80" y="401"/>
                  </a:lnTo>
                  <a:lnTo>
                    <a:pt x="91" y="400"/>
                  </a:lnTo>
                  <a:lnTo>
                    <a:pt x="86" y="349"/>
                  </a:lnTo>
                  <a:lnTo>
                    <a:pt x="80" y="297"/>
                  </a:lnTo>
                  <a:lnTo>
                    <a:pt x="75" y="244"/>
                  </a:lnTo>
                  <a:lnTo>
                    <a:pt x="67" y="192"/>
                  </a:lnTo>
                  <a:lnTo>
                    <a:pt x="58" y="141"/>
                  </a:lnTo>
                  <a:lnTo>
                    <a:pt x="50" y="91"/>
                  </a:lnTo>
                  <a:lnTo>
                    <a:pt x="42" y="44"/>
                  </a:lnTo>
                  <a:lnTo>
                    <a:pt x="32" y="0"/>
                  </a:lnTo>
                </a:path>
              </a:pathLst>
            </a:custGeom>
            <a:solidFill>
              <a:srgbClr val="CC9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23" name="Freeform 78"/>
            <p:cNvSpPr>
              <a:spLocks/>
            </p:cNvSpPr>
            <p:nvPr/>
          </p:nvSpPr>
          <p:spPr bwMode="auto">
            <a:xfrm>
              <a:off x="3871317" y="2632076"/>
              <a:ext cx="637580" cy="2581275"/>
            </a:xfrm>
            <a:custGeom>
              <a:avLst/>
              <a:gdLst>
                <a:gd name="T0" fmla="*/ 2147483646 w 357"/>
                <a:gd name="T1" fmla="*/ 2147483646 h 1626"/>
                <a:gd name="T2" fmla="*/ 2147483646 w 357"/>
                <a:gd name="T3" fmla="*/ 2147483646 h 1626"/>
                <a:gd name="T4" fmla="*/ 2147483646 w 357"/>
                <a:gd name="T5" fmla="*/ 2147483646 h 1626"/>
                <a:gd name="T6" fmla="*/ 2147483646 w 357"/>
                <a:gd name="T7" fmla="*/ 2147483646 h 1626"/>
                <a:gd name="T8" fmla="*/ 2147483646 w 357"/>
                <a:gd name="T9" fmla="*/ 2147483646 h 1626"/>
                <a:gd name="T10" fmla="*/ 2147483646 w 357"/>
                <a:gd name="T11" fmla="*/ 2147483646 h 1626"/>
                <a:gd name="T12" fmla="*/ 2147483646 w 357"/>
                <a:gd name="T13" fmla="*/ 2147483646 h 1626"/>
                <a:gd name="T14" fmla="*/ 2147483646 w 357"/>
                <a:gd name="T15" fmla="*/ 2147483646 h 1626"/>
                <a:gd name="T16" fmla="*/ 2147483646 w 357"/>
                <a:gd name="T17" fmla="*/ 2147483646 h 1626"/>
                <a:gd name="T18" fmla="*/ 2147483646 w 357"/>
                <a:gd name="T19" fmla="*/ 2147483646 h 1626"/>
                <a:gd name="T20" fmla="*/ 2147483646 w 357"/>
                <a:gd name="T21" fmla="*/ 2147483646 h 1626"/>
                <a:gd name="T22" fmla="*/ 2147483646 w 357"/>
                <a:gd name="T23" fmla="*/ 2147483646 h 1626"/>
                <a:gd name="T24" fmla="*/ 2147483646 w 357"/>
                <a:gd name="T25" fmla="*/ 2147483646 h 1626"/>
                <a:gd name="T26" fmla="*/ 2147483646 w 357"/>
                <a:gd name="T27" fmla="*/ 2147483646 h 1626"/>
                <a:gd name="T28" fmla="*/ 2147483646 w 357"/>
                <a:gd name="T29" fmla="*/ 2147483646 h 1626"/>
                <a:gd name="T30" fmla="*/ 2147483646 w 357"/>
                <a:gd name="T31" fmla="*/ 2147483646 h 1626"/>
                <a:gd name="T32" fmla="*/ 2147483646 w 357"/>
                <a:gd name="T33" fmla="*/ 2147483646 h 1626"/>
                <a:gd name="T34" fmla="*/ 2147483646 w 357"/>
                <a:gd name="T35" fmla="*/ 2147483646 h 1626"/>
                <a:gd name="T36" fmla="*/ 2147483646 w 357"/>
                <a:gd name="T37" fmla="*/ 2147483646 h 1626"/>
                <a:gd name="T38" fmla="*/ 2147483646 w 357"/>
                <a:gd name="T39" fmla="*/ 2147483646 h 1626"/>
                <a:gd name="T40" fmla="*/ 2147483646 w 357"/>
                <a:gd name="T41" fmla="*/ 2147483646 h 1626"/>
                <a:gd name="T42" fmla="*/ 2147483646 w 357"/>
                <a:gd name="T43" fmla="*/ 2147483646 h 1626"/>
                <a:gd name="T44" fmla="*/ 2147483646 w 357"/>
                <a:gd name="T45" fmla="*/ 2147483646 h 1626"/>
                <a:gd name="T46" fmla="*/ 2147483646 w 357"/>
                <a:gd name="T47" fmla="*/ 2147483646 h 1626"/>
                <a:gd name="T48" fmla="*/ 2147483646 w 357"/>
                <a:gd name="T49" fmla="*/ 2147483646 h 1626"/>
                <a:gd name="T50" fmla="*/ 2147483646 w 357"/>
                <a:gd name="T51" fmla="*/ 2147483646 h 1626"/>
                <a:gd name="T52" fmla="*/ 2147483646 w 357"/>
                <a:gd name="T53" fmla="*/ 2147483646 h 1626"/>
                <a:gd name="T54" fmla="*/ 2147483646 w 357"/>
                <a:gd name="T55" fmla="*/ 2147483646 h 1626"/>
                <a:gd name="T56" fmla="*/ 2147483646 w 357"/>
                <a:gd name="T57" fmla="*/ 2147483646 h 1626"/>
                <a:gd name="T58" fmla="*/ 2147483646 w 357"/>
                <a:gd name="T59" fmla="*/ 2147483646 h 1626"/>
                <a:gd name="T60" fmla="*/ 2147483646 w 357"/>
                <a:gd name="T61" fmla="*/ 2147483646 h 1626"/>
                <a:gd name="T62" fmla="*/ 2147483646 w 357"/>
                <a:gd name="T63" fmla="*/ 2147483646 h 1626"/>
                <a:gd name="T64" fmla="*/ 2147483646 w 357"/>
                <a:gd name="T65" fmla="*/ 2147483646 h 1626"/>
                <a:gd name="T66" fmla="*/ 2147483646 w 357"/>
                <a:gd name="T67" fmla="*/ 2147483646 h 1626"/>
                <a:gd name="T68" fmla="*/ 2147483646 w 357"/>
                <a:gd name="T69" fmla="*/ 2147483646 h 1626"/>
                <a:gd name="T70" fmla="*/ 2147483646 w 357"/>
                <a:gd name="T71" fmla="*/ 2147483646 h 1626"/>
                <a:gd name="T72" fmla="*/ 2147483646 w 357"/>
                <a:gd name="T73" fmla="*/ 2147483646 h 1626"/>
                <a:gd name="T74" fmla="*/ 2147483646 w 357"/>
                <a:gd name="T75" fmla="*/ 2147483646 h 1626"/>
                <a:gd name="T76" fmla="*/ 2147483646 w 357"/>
                <a:gd name="T77" fmla="*/ 2147483646 h 1626"/>
                <a:gd name="T78" fmla="*/ 2147483646 w 357"/>
                <a:gd name="T79" fmla="*/ 2147483646 h 1626"/>
                <a:gd name="T80" fmla="*/ 2147483646 w 357"/>
                <a:gd name="T81" fmla="*/ 2147483646 h 1626"/>
                <a:gd name="T82" fmla="*/ 2147483646 w 357"/>
                <a:gd name="T83" fmla="*/ 2147483646 h 1626"/>
                <a:gd name="T84" fmla="*/ 2147483646 w 357"/>
                <a:gd name="T85" fmla="*/ 2147483646 h 1626"/>
                <a:gd name="T86" fmla="*/ 2147483646 w 357"/>
                <a:gd name="T87" fmla="*/ 2147483646 h 1626"/>
                <a:gd name="T88" fmla="*/ 2147483646 w 357"/>
                <a:gd name="T89" fmla="*/ 2147483646 h 1626"/>
                <a:gd name="T90" fmla="*/ 2147483646 w 357"/>
                <a:gd name="T91" fmla="*/ 2147483646 h 1626"/>
                <a:gd name="T92" fmla="*/ 2147483646 w 357"/>
                <a:gd name="T93" fmla="*/ 2147483646 h 1626"/>
                <a:gd name="T94" fmla="*/ 2147483646 w 357"/>
                <a:gd name="T95" fmla="*/ 2147483646 h 1626"/>
                <a:gd name="T96" fmla="*/ 2147483646 w 357"/>
                <a:gd name="T97" fmla="*/ 2147483646 h 1626"/>
                <a:gd name="T98" fmla="*/ 2147483646 w 357"/>
                <a:gd name="T99" fmla="*/ 2147483646 h 162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57"/>
                <a:gd name="T151" fmla="*/ 0 h 1626"/>
                <a:gd name="T152" fmla="*/ 357 w 357"/>
                <a:gd name="T153" fmla="*/ 1626 h 162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57" h="1626">
                  <a:moveTo>
                    <a:pt x="32" y="0"/>
                  </a:moveTo>
                  <a:lnTo>
                    <a:pt x="83" y="37"/>
                  </a:lnTo>
                  <a:lnTo>
                    <a:pt x="120" y="68"/>
                  </a:lnTo>
                  <a:lnTo>
                    <a:pt x="153" y="98"/>
                  </a:lnTo>
                  <a:lnTo>
                    <a:pt x="182" y="127"/>
                  </a:lnTo>
                  <a:lnTo>
                    <a:pt x="213" y="161"/>
                  </a:lnTo>
                  <a:lnTo>
                    <a:pt x="250" y="202"/>
                  </a:lnTo>
                  <a:lnTo>
                    <a:pt x="296" y="254"/>
                  </a:lnTo>
                  <a:lnTo>
                    <a:pt x="356" y="320"/>
                  </a:lnTo>
                  <a:lnTo>
                    <a:pt x="354" y="398"/>
                  </a:lnTo>
                  <a:lnTo>
                    <a:pt x="353" y="476"/>
                  </a:lnTo>
                  <a:lnTo>
                    <a:pt x="351" y="556"/>
                  </a:lnTo>
                  <a:lnTo>
                    <a:pt x="346" y="635"/>
                  </a:lnTo>
                  <a:lnTo>
                    <a:pt x="341" y="713"/>
                  </a:lnTo>
                  <a:lnTo>
                    <a:pt x="335" y="791"/>
                  </a:lnTo>
                  <a:lnTo>
                    <a:pt x="328" y="865"/>
                  </a:lnTo>
                  <a:lnTo>
                    <a:pt x="320" y="936"/>
                  </a:lnTo>
                  <a:lnTo>
                    <a:pt x="309" y="943"/>
                  </a:lnTo>
                  <a:lnTo>
                    <a:pt x="299" y="949"/>
                  </a:lnTo>
                  <a:lnTo>
                    <a:pt x="291" y="959"/>
                  </a:lnTo>
                  <a:lnTo>
                    <a:pt x="283" y="967"/>
                  </a:lnTo>
                  <a:lnTo>
                    <a:pt x="276" y="978"/>
                  </a:lnTo>
                  <a:lnTo>
                    <a:pt x="271" y="988"/>
                  </a:lnTo>
                  <a:lnTo>
                    <a:pt x="268" y="1000"/>
                  </a:lnTo>
                  <a:lnTo>
                    <a:pt x="266" y="1011"/>
                  </a:lnTo>
                  <a:lnTo>
                    <a:pt x="266" y="1024"/>
                  </a:lnTo>
                  <a:lnTo>
                    <a:pt x="266" y="1035"/>
                  </a:lnTo>
                  <a:lnTo>
                    <a:pt x="270" y="1047"/>
                  </a:lnTo>
                  <a:lnTo>
                    <a:pt x="275" y="1058"/>
                  </a:lnTo>
                  <a:lnTo>
                    <a:pt x="279" y="1069"/>
                  </a:lnTo>
                  <a:lnTo>
                    <a:pt x="288" y="1081"/>
                  </a:lnTo>
                  <a:lnTo>
                    <a:pt x="297" y="1092"/>
                  </a:lnTo>
                  <a:lnTo>
                    <a:pt x="307" y="1100"/>
                  </a:lnTo>
                  <a:lnTo>
                    <a:pt x="307" y="1146"/>
                  </a:lnTo>
                  <a:lnTo>
                    <a:pt x="305" y="1195"/>
                  </a:lnTo>
                  <a:lnTo>
                    <a:pt x="302" y="1247"/>
                  </a:lnTo>
                  <a:lnTo>
                    <a:pt x="299" y="1300"/>
                  </a:lnTo>
                  <a:lnTo>
                    <a:pt x="296" y="1352"/>
                  </a:lnTo>
                  <a:lnTo>
                    <a:pt x="292" y="1406"/>
                  </a:lnTo>
                  <a:lnTo>
                    <a:pt x="291" y="1456"/>
                  </a:lnTo>
                  <a:lnTo>
                    <a:pt x="289" y="1503"/>
                  </a:lnTo>
                  <a:lnTo>
                    <a:pt x="258" y="1521"/>
                  </a:lnTo>
                  <a:lnTo>
                    <a:pt x="226" y="1537"/>
                  </a:lnTo>
                  <a:lnTo>
                    <a:pt x="192" y="1554"/>
                  </a:lnTo>
                  <a:lnTo>
                    <a:pt x="158" y="1570"/>
                  </a:lnTo>
                  <a:lnTo>
                    <a:pt x="123" y="1585"/>
                  </a:lnTo>
                  <a:lnTo>
                    <a:pt x="89" y="1599"/>
                  </a:lnTo>
                  <a:lnTo>
                    <a:pt x="54" y="1612"/>
                  </a:lnTo>
                  <a:lnTo>
                    <a:pt x="16" y="1625"/>
                  </a:lnTo>
                  <a:lnTo>
                    <a:pt x="36" y="1528"/>
                  </a:lnTo>
                  <a:lnTo>
                    <a:pt x="54" y="1427"/>
                  </a:lnTo>
                  <a:lnTo>
                    <a:pt x="67" y="1325"/>
                  </a:lnTo>
                  <a:lnTo>
                    <a:pt x="80" y="1219"/>
                  </a:lnTo>
                  <a:lnTo>
                    <a:pt x="89" y="1113"/>
                  </a:lnTo>
                  <a:lnTo>
                    <a:pt x="96" y="1006"/>
                  </a:lnTo>
                  <a:lnTo>
                    <a:pt x="101" y="899"/>
                  </a:lnTo>
                  <a:lnTo>
                    <a:pt x="102" y="791"/>
                  </a:lnTo>
                  <a:lnTo>
                    <a:pt x="104" y="769"/>
                  </a:lnTo>
                  <a:lnTo>
                    <a:pt x="104" y="754"/>
                  </a:lnTo>
                  <a:lnTo>
                    <a:pt x="104" y="743"/>
                  </a:lnTo>
                  <a:lnTo>
                    <a:pt x="104" y="735"/>
                  </a:lnTo>
                  <a:lnTo>
                    <a:pt x="104" y="726"/>
                  </a:lnTo>
                  <a:lnTo>
                    <a:pt x="104" y="715"/>
                  </a:lnTo>
                  <a:lnTo>
                    <a:pt x="104" y="700"/>
                  </a:lnTo>
                  <a:lnTo>
                    <a:pt x="104" y="679"/>
                  </a:lnTo>
                  <a:lnTo>
                    <a:pt x="91" y="678"/>
                  </a:lnTo>
                  <a:lnTo>
                    <a:pt x="80" y="674"/>
                  </a:lnTo>
                  <a:lnTo>
                    <a:pt x="68" y="671"/>
                  </a:lnTo>
                  <a:lnTo>
                    <a:pt x="58" y="666"/>
                  </a:lnTo>
                  <a:lnTo>
                    <a:pt x="49" y="660"/>
                  </a:lnTo>
                  <a:lnTo>
                    <a:pt x="41" y="652"/>
                  </a:lnTo>
                  <a:lnTo>
                    <a:pt x="32" y="644"/>
                  </a:lnTo>
                  <a:lnTo>
                    <a:pt x="26" y="635"/>
                  </a:lnTo>
                  <a:lnTo>
                    <a:pt x="19" y="626"/>
                  </a:lnTo>
                  <a:lnTo>
                    <a:pt x="15" y="614"/>
                  </a:lnTo>
                  <a:lnTo>
                    <a:pt x="10" y="603"/>
                  </a:lnTo>
                  <a:lnTo>
                    <a:pt x="6" y="592"/>
                  </a:lnTo>
                  <a:lnTo>
                    <a:pt x="2" y="567"/>
                  </a:lnTo>
                  <a:lnTo>
                    <a:pt x="0" y="543"/>
                  </a:lnTo>
                  <a:lnTo>
                    <a:pt x="2" y="517"/>
                  </a:lnTo>
                  <a:lnTo>
                    <a:pt x="5" y="492"/>
                  </a:lnTo>
                  <a:lnTo>
                    <a:pt x="8" y="481"/>
                  </a:lnTo>
                  <a:lnTo>
                    <a:pt x="13" y="470"/>
                  </a:lnTo>
                  <a:lnTo>
                    <a:pt x="18" y="458"/>
                  </a:lnTo>
                  <a:lnTo>
                    <a:pt x="23" y="449"/>
                  </a:lnTo>
                  <a:lnTo>
                    <a:pt x="29" y="439"/>
                  </a:lnTo>
                  <a:lnTo>
                    <a:pt x="36" y="429"/>
                  </a:lnTo>
                  <a:lnTo>
                    <a:pt x="44" y="423"/>
                  </a:lnTo>
                  <a:lnTo>
                    <a:pt x="52" y="414"/>
                  </a:lnTo>
                  <a:lnTo>
                    <a:pt x="60" y="410"/>
                  </a:lnTo>
                  <a:lnTo>
                    <a:pt x="70" y="405"/>
                  </a:lnTo>
                  <a:lnTo>
                    <a:pt x="80" y="401"/>
                  </a:lnTo>
                  <a:lnTo>
                    <a:pt x="91" y="400"/>
                  </a:lnTo>
                  <a:lnTo>
                    <a:pt x="86" y="349"/>
                  </a:lnTo>
                  <a:lnTo>
                    <a:pt x="80" y="297"/>
                  </a:lnTo>
                  <a:lnTo>
                    <a:pt x="75" y="244"/>
                  </a:lnTo>
                  <a:lnTo>
                    <a:pt x="67" y="192"/>
                  </a:lnTo>
                  <a:lnTo>
                    <a:pt x="58" y="141"/>
                  </a:lnTo>
                  <a:lnTo>
                    <a:pt x="50" y="91"/>
                  </a:lnTo>
                  <a:lnTo>
                    <a:pt x="42" y="44"/>
                  </a:lnTo>
                  <a:lnTo>
                    <a:pt x="32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24" name="Freeform 79"/>
            <p:cNvSpPr>
              <a:spLocks/>
            </p:cNvSpPr>
            <p:nvPr/>
          </p:nvSpPr>
          <p:spPr bwMode="auto">
            <a:xfrm>
              <a:off x="2785467" y="3060701"/>
              <a:ext cx="873324" cy="1724025"/>
            </a:xfrm>
            <a:custGeom>
              <a:avLst/>
              <a:gdLst>
                <a:gd name="T0" fmla="*/ 2147483646 w 489"/>
                <a:gd name="T1" fmla="*/ 2147483646 h 1086"/>
                <a:gd name="T2" fmla="*/ 2147483646 w 489"/>
                <a:gd name="T3" fmla="*/ 2147483646 h 1086"/>
                <a:gd name="T4" fmla="*/ 2147483646 w 489"/>
                <a:gd name="T5" fmla="*/ 2147483646 h 1086"/>
                <a:gd name="T6" fmla="*/ 2147483646 w 489"/>
                <a:gd name="T7" fmla="*/ 2147483646 h 1086"/>
                <a:gd name="T8" fmla="*/ 2147483646 w 489"/>
                <a:gd name="T9" fmla="*/ 2147483646 h 1086"/>
                <a:gd name="T10" fmla="*/ 2147483646 w 489"/>
                <a:gd name="T11" fmla="*/ 2147483646 h 1086"/>
                <a:gd name="T12" fmla="*/ 2147483646 w 489"/>
                <a:gd name="T13" fmla="*/ 2147483646 h 1086"/>
                <a:gd name="T14" fmla="*/ 2147483646 w 489"/>
                <a:gd name="T15" fmla="*/ 2147483646 h 1086"/>
                <a:gd name="T16" fmla="*/ 2147483646 w 489"/>
                <a:gd name="T17" fmla="*/ 2147483646 h 1086"/>
                <a:gd name="T18" fmla="*/ 2147483646 w 489"/>
                <a:gd name="T19" fmla="*/ 2147483646 h 1086"/>
                <a:gd name="T20" fmla="*/ 2147483646 w 489"/>
                <a:gd name="T21" fmla="*/ 2147483646 h 1086"/>
                <a:gd name="T22" fmla="*/ 2147483646 w 489"/>
                <a:gd name="T23" fmla="*/ 2147483646 h 1086"/>
                <a:gd name="T24" fmla="*/ 2147483646 w 489"/>
                <a:gd name="T25" fmla="*/ 2147483646 h 1086"/>
                <a:gd name="T26" fmla="*/ 2147483646 w 489"/>
                <a:gd name="T27" fmla="*/ 2147483646 h 1086"/>
                <a:gd name="T28" fmla="*/ 2147483646 w 489"/>
                <a:gd name="T29" fmla="*/ 2147483646 h 1086"/>
                <a:gd name="T30" fmla="*/ 2147483646 w 489"/>
                <a:gd name="T31" fmla="*/ 2147483646 h 1086"/>
                <a:gd name="T32" fmla="*/ 2147483646 w 489"/>
                <a:gd name="T33" fmla="*/ 2147483646 h 1086"/>
                <a:gd name="T34" fmla="*/ 2147483646 w 489"/>
                <a:gd name="T35" fmla="*/ 2147483646 h 1086"/>
                <a:gd name="T36" fmla="*/ 2147483646 w 489"/>
                <a:gd name="T37" fmla="*/ 2147483646 h 1086"/>
                <a:gd name="T38" fmla="*/ 2147483646 w 489"/>
                <a:gd name="T39" fmla="*/ 2147483646 h 1086"/>
                <a:gd name="T40" fmla="*/ 2147483646 w 489"/>
                <a:gd name="T41" fmla="*/ 2147483646 h 1086"/>
                <a:gd name="T42" fmla="*/ 2147483646 w 489"/>
                <a:gd name="T43" fmla="*/ 2147483646 h 1086"/>
                <a:gd name="T44" fmla="*/ 2147483646 w 489"/>
                <a:gd name="T45" fmla="*/ 2147483646 h 1086"/>
                <a:gd name="T46" fmla="*/ 2147483646 w 489"/>
                <a:gd name="T47" fmla="*/ 2147483646 h 1086"/>
                <a:gd name="T48" fmla="*/ 2147483646 w 489"/>
                <a:gd name="T49" fmla="*/ 2147483646 h 1086"/>
                <a:gd name="T50" fmla="*/ 2147483646 w 489"/>
                <a:gd name="T51" fmla="*/ 2147483646 h 1086"/>
                <a:gd name="T52" fmla="*/ 2147483646 w 489"/>
                <a:gd name="T53" fmla="*/ 2147483646 h 1086"/>
                <a:gd name="T54" fmla="*/ 2147483646 w 489"/>
                <a:gd name="T55" fmla="*/ 2147483646 h 1086"/>
                <a:gd name="T56" fmla="*/ 2147483646 w 489"/>
                <a:gd name="T57" fmla="*/ 2147483646 h 1086"/>
                <a:gd name="T58" fmla="*/ 2147483646 w 489"/>
                <a:gd name="T59" fmla="*/ 2147483646 h 1086"/>
                <a:gd name="T60" fmla="*/ 2147483646 w 489"/>
                <a:gd name="T61" fmla="*/ 2147483646 h 1086"/>
                <a:gd name="T62" fmla="*/ 2147483646 w 489"/>
                <a:gd name="T63" fmla="*/ 2147483646 h 1086"/>
                <a:gd name="T64" fmla="*/ 2147483646 w 489"/>
                <a:gd name="T65" fmla="*/ 2147483646 h 1086"/>
                <a:gd name="T66" fmla="*/ 2147483646 w 489"/>
                <a:gd name="T67" fmla="*/ 2147483646 h 1086"/>
                <a:gd name="T68" fmla="*/ 2147483646 w 489"/>
                <a:gd name="T69" fmla="*/ 2147483646 h 1086"/>
                <a:gd name="T70" fmla="*/ 2147483646 w 489"/>
                <a:gd name="T71" fmla="*/ 2147483646 h 1086"/>
                <a:gd name="T72" fmla="*/ 2147483646 w 489"/>
                <a:gd name="T73" fmla="*/ 2147483646 h 1086"/>
                <a:gd name="T74" fmla="*/ 2147483646 w 489"/>
                <a:gd name="T75" fmla="*/ 2147483646 h 1086"/>
                <a:gd name="T76" fmla="*/ 2147483646 w 489"/>
                <a:gd name="T77" fmla="*/ 2147483646 h 1086"/>
                <a:gd name="T78" fmla="*/ 2147483646 w 489"/>
                <a:gd name="T79" fmla="*/ 2147483646 h 1086"/>
                <a:gd name="T80" fmla="*/ 2147483646 w 489"/>
                <a:gd name="T81" fmla="*/ 2147483646 h 1086"/>
                <a:gd name="T82" fmla="*/ 2147483646 w 489"/>
                <a:gd name="T83" fmla="*/ 2147483646 h 1086"/>
                <a:gd name="T84" fmla="*/ 2147483646 w 489"/>
                <a:gd name="T85" fmla="*/ 0 h 1086"/>
                <a:gd name="T86" fmla="*/ 2147483646 w 489"/>
                <a:gd name="T87" fmla="*/ 2147483646 h 1086"/>
                <a:gd name="T88" fmla="*/ 2147483646 w 489"/>
                <a:gd name="T89" fmla="*/ 2147483646 h 1086"/>
                <a:gd name="T90" fmla="*/ 2147483646 w 489"/>
                <a:gd name="T91" fmla="*/ 2147483646 h 1086"/>
                <a:gd name="T92" fmla="*/ 2147483646 w 489"/>
                <a:gd name="T93" fmla="*/ 2147483646 h 1086"/>
                <a:gd name="T94" fmla="*/ 2147483646 w 489"/>
                <a:gd name="T95" fmla="*/ 2147483646 h 1086"/>
                <a:gd name="T96" fmla="*/ 2147483646 w 489"/>
                <a:gd name="T97" fmla="*/ 2147483646 h 1086"/>
                <a:gd name="T98" fmla="*/ 2147483646 w 489"/>
                <a:gd name="T99" fmla="*/ 2147483646 h 1086"/>
                <a:gd name="T100" fmla="*/ 2147483646 w 489"/>
                <a:gd name="T101" fmla="*/ 2147483646 h 1086"/>
                <a:gd name="T102" fmla="*/ 2147483646 w 489"/>
                <a:gd name="T103" fmla="*/ 2147483646 h 1086"/>
                <a:gd name="T104" fmla="*/ 2147483646 w 489"/>
                <a:gd name="T105" fmla="*/ 2147483646 h 1086"/>
                <a:gd name="T106" fmla="*/ 2147483646 w 489"/>
                <a:gd name="T107" fmla="*/ 2147483646 h 1086"/>
                <a:gd name="T108" fmla="*/ 2147483646 w 489"/>
                <a:gd name="T109" fmla="*/ 2147483646 h 1086"/>
                <a:gd name="T110" fmla="*/ 2147483646 w 489"/>
                <a:gd name="T111" fmla="*/ 2147483646 h 1086"/>
                <a:gd name="T112" fmla="*/ 2147483646 w 489"/>
                <a:gd name="T113" fmla="*/ 2147483646 h 1086"/>
                <a:gd name="T114" fmla="*/ 2147483646 w 489"/>
                <a:gd name="T115" fmla="*/ 2147483646 h 1086"/>
                <a:gd name="T116" fmla="*/ 2147483646 w 489"/>
                <a:gd name="T117" fmla="*/ 0 h 108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89"/>
                <a:gd name="T178" fmla="*/ 0 h 1086"/>
                <a:gd name="T179" fmla="*/ 489 w 489"/>
                <a:gd name="T180" fmla="*/ 1086 h 108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89" h="1086">
                  <a:moveTo>
                    <a:pt x="398" y="575"/>
                  </a:moveTo>
                  <a:lnTo>
                    <a:pt x="390" y="577"/>
                  </a:lnTo>
                  <a:lnTo>
                    <a:pt x="380" y="578"/>
                  </a:lnTo>
                  <a:lnTo>
                    <a:pt x="372" y="582"/>
                  </a:lnTo>
                  <a:lnTo>
                    <a:pt x="364" y="585"/>
                  </a:lnTo>
                  <a:lnTo>
                    <a:pt x="356" y="591"/>
                  </a:lnTo>
                  <a:lnTo>
                    <a:pt x="349" y="596"/>
                  </a:lnTo>
                  <a:lnTo>
                    <a:pt x="343" y="604"/>
                  </a:lnTo>
                  <a:lnTo>
                    <a:pt x="336" y="613"/>
                  </a:lnTo>
                  <a:lnTo>
                    <a:pt x="330" y="621"/>
                  </a:lnTo>
                  <a:lnTo>
                    <a:pt x="325" y="630"/>
                  </a:lnTo>
                  <a:lnTo>
                    <a:pt x="322" y="640"/>
                  </a:lnTo>
                  <a:lnTo>
                    <a:pt x="317" y="652"/>
                  </a:lnTo>
                  <a:lnTo>
                    <a:pt x="314" y="663"/>
                  </a:lnTo>
                  <a:lnTo>
                    <a:pt x="312" y="674"/>
                  </a:lnTo>
                  <a:lnTo>
                    <a:pt x="310" y="687"/>
                  </a:lnTo>
                  <a:lnTo>
                    <a:pt x="310" y="699"/>
                  </a:lnTo>
                  <a:lnTo>
                    <a:pt x="310" y="712"/>
                  </a:lnTo>
                  <a:lnTo>
                    <a:pt x="312" y="723"/>
                  </a:lnTo>
                  <a:lnTo>
                    <a:pt x="314" y="736"/>
                  </a:lnTo>
                  <a:lnTo>
                    <a:pt x="317" y="747"/>
                  </a:lnTo>
                  <a:lnTo>
                    <a:pt x="322" y="757"/>
                  </a:lnTo>
                  <a:lnTo>
                    <a:pt x="325" y="767"/>
                  </a:lnTo>
                  <a:lnTo>
                    <a:pt x="330" y="777"/>
                  </a:lnTo>
                  <a:lnTo>
                    <a:pt x="336" y="786"/>
                  </a:lnTo>
                  <a:lnTo>
                    <a:pt x="343" y="795"/>
                  </a:lnTo>
                  <a:lnTo>
                    <a:pt x="349" y="801"/>
                  </a:lnTo>
                  <a:lnTo>
                    <a:pt x="356" y="808"/>
                  </a:lnTo>
                  <a:lnTo>
                    <a:pt x="364" y="812"/>
                  </a:lnTo>
                  <a:lnTo>
                    <a:pt x="372" y="816"/>
                  </a:lnTo>
                  <a:lnTo>
                    <a:pt x="380" y="819"/>
                  </a:lnTo>
                  <a:lnTo>
                    <a:pt x="390" y="821"/>
                  </a:lnTo>
                  <a:lnTo>
                    <a:pt x="398" y="822"/>
                  </a:lnTo>
                  <a:lnTo>
                    <a:pt x="408" y="821"/>
                  </a:lnTo>
                  <a:lnTo>
                    <a:pt x="416" y="819"/>
                  </a:lnTo>
                  <a:lnTo>
                    <a:pt x="424" y="816"/>
                  </a:lnTo>
                  <a:lnTo>
                    <a:pt x="432" y="812"/>
                  </a:lnTo>
                  <a:lnTo>
                    <a:pt x="440" y="808"/>
                  </a:lnTo>
                  <a:lnTo>
                    <a:pt x="449" y="801"/>
                  </a:lnTo>
                  <a:lnTo>
                    <a:pt x="455" y="795"/>
                  </a:lnTo>
                  <a:lnTo>
                    <a:pt x="462" y="786"/>
                  </a:lnTo>
                  <a:lnTo>
                    <a:pt x="466" y="777"/>
                  </a:lnTo>
                  <a:lnTo>
                    <a:pt x="471" y="767"/>
                  </a:lnTo>
                  <a:lnTo>
                    <a:pt x="476" y="757"/>
                  </a:lnTo>
                  <a:lnTo>
                    <a:pt x="479" y="747"/>
                  </a:lnTo>
                  <a:lnTo>
                    <a:pt x="483" y="736"/>
                  </a:lnTo>
                  <a:lnTo>
                    <a:pt x="486" y="723"/>
                  </a:lnTo>
                  <a:lnTo>
                    <a:pt x="486" y="712"/>
                  </a:lnTo>
                  <a:lnTo>
                    <a:pt x="488" y="699"/>
                  </a:lnTo>
                  <a:lnTo>
                    <a:pt x="486" y="687"/>
                  </a:lnTo>
                  <a:lnTo>
                    <a:pt x="486" y="674"/>
                  </a:lnTo>
                  <a:lnTo>
                    <a:pt x="483" y="663"/>
                  </a:lnTo>
                  <a:lnTo>
                    <a:pt x="479" y="652"/>
                  </a:lnTo>
                  <a:lnTo>
                    <a:pt x="476" y="640"/>
                  </a:lnTo>
                  <a:lnTo>
                    <a:pt x="471" y="630"/>
                  </a:lnTo>
                  <a:lnTo>
                    <a:pt x="466" y="621"/>
                  </a:lnTo>
                  <a:lnTo>
                    <a:pt x="462" y="613"/>
                  </a:lnTo>
                  <a:lnTo>
                    <a:pt x="455" y="604"/>
                  </a:lnTo>
                  <a:lnTo>
                    <a:pt x="449" y="596"/>
                  </a:lnTo>
                  <a:lnTo>
                    <a:pt x="440" y="591"/>
                  </a:lnTo>
                  <a:lnTo>
                    <a:pt x="432" y="585"/>
                  </a:lnTo>
                  <a:lnTo>
                    <a:pt x="424" y="582"/>
                  </a:lnTo>
                  <a:lnTo>
                    <a:pt x="416" y="578"/>
                  </a:lnTo>
                  <a:lnTo>
                    <a:pt x="408" y="577"/>
                  </a:lnTo>
                  <a:lnTo>
                    <a:pt x="398" y="575"/>
                  </a:lnTo>
                  <a:lnTo>
                    <a:pt x="86" y="855"/>
                  </a:lnTo>
                  <a:lnTo>
                    <a:pt x="78" y="856"/>
                  </a:lnTo>
                  <a:lnTo>
                    <a:pt x="70" y="858"/>
                  </a:lnTo>
                  <a:lnTo>
                    <a:pt x="62" y="861"/>
                  </a:lnTo>
                  <a:lnTo>
                    <a:pt x="54" y="864"/>
                  </a:lnTo>
                  <a:lnTo>
                    <a:pt x="47" y="869"/>
                  </a:lnTo>
                  <a:lnTo>
                    <a:pt x="41" y="876"/>
                  </a:lnTo>
                  <a:lnTo>
                    <a:pt x="34" y="882"/>
                  </a:lnTo>
                  <a:lnTo>
                    <a:pt x="28" y="889"/>
                  </a:lnTo>
                  <a:lnTo>
                    <a:pt x="23" y="897"/>
                  </a:lnTo>
                  <a:lnTo>
                    <a:pt x="18" y="907"/>
                  </a:lnTo>
                  <a:lnTo>
                    <a:pt x="13" y="916"/>
                  </a:lnTo>
                  <a:lnTo>
                    <a:pt x="10" y="926"/>
                  </a:lnTo>
                  <a:lnTo>
                    <a:pt x="7" y="936"/>
                  </a:lnTo>
                  <a:lnTo>
                    <a:pt x="5" y="947"/>
                  </a:lnTo>
                  <a:lnTo>
                    <a:pt x="3" y="959"/>
                  </a:lnTo>
                  <a:lnTo>
                    <a:pt x="3" y="970"/>
                  </a:lnTo>
                  <a:lnTo>
                    <a:pt x="3" y="981"/>
                  </a:lnTo>
                  <a:lnTo>
                    <a:pt x="5" y="993"/>
                  </a:lnTo>
                  <a:lnTo>
                    <a:pt x="7" y="1004"/>
                  </a:lnTo>
                  <a:lnTo>
                    <a:pt x="10" y="1016"/>
                  </a:lnTo>
                  <a:lnTo>
                    <a:pt x="13" y="1025"/>
                  </a:lnTo>
                  <a:lnTo>
                    <a:pt x="18" y="1035"/>
                  </a:lnTo>
                  <a:lnTo>
                    <a:pt x="23" y="1043"/>
                  </a:lnTo>
                  <a:lnTo>
                    <a:pt x="28" y="1051"/>
                  </a:lnTo>
                  <a:lnTo>
                    <a:pt x="34" y="1059"/>
                  </a:lnTo>
                  <a:lnTo>
                    <a:pt x="41" y="1066"/>
                  </a:lnTo>
                  <a:lnTo>
                    <a:pt x="47" y="1071"/>
                  </a:lnTo>
                  <a:lnTo>
                    <a:pt x="54" y="1076"/>
                  </a:lnTo>
                  <a:lnTo>
                    <a:pt x="62" y="1081"/>
                  </a:lnTo>
                  <a:lnTo>
                    <a:pt x="70" y="1082"/>
                  </a:lnTo>
                  <a:lnTo>
                    <a:pt x="78" y="1085"/>
                  </a:lnTo>
                  <a:lnTo>
                    <a:pt x="86" y="1085"/>
                  </a:lnTo>
                  <a:lnTo>
                    <a:pt x="94" y="1085"/>
                  </a:lnTo>
                  <a:lnTo>
                    <a:pt x="102" y="1082"/>
                  </a:lnTo>
                  <a:lnTo>
                    <a:pt x="111" y="1081"/>
                  </a:lnTo>
                  <a:lnTo>
                    <a:pt x="119" y="1076"/>
                  </a:lnTo>
                  <a:lnTo>
                    <a:pt x="125" y="1071"/>
                  </a:lnTo>
                  <a:lnTo>
                    <a:pt x="132" y="1066"/>
                  </a:lnTo>
                  <a:lnTo>
                    <a:pt x="138" y="1059"/>
                  </a:lnTo>
                  <a:lnTo>
                    <a:pt x="145" y="1051"/>
                  </a:lnTo>
                  <a:lnTo>
                    <a:pt x="150" y="1043"/>
                  </a:lnTo>
                  <a:lnTo>
                    <a:pt x="154" y="1035"/>
                  </a:lnTo>
                  <a:lnTo>
                    <a:pt x="159" y="1025"/>
                  </a:lnTo>
                  <a:lnTo>
                    <a:pt x="163" y="1016"/>
                  </a:lnTo>
                  <a:lnTo>
                    <a:pt x="164" y="1004"/>
                  </a:lnTo>
                  <a:lnTo>
                    <a:pt x="167" y="993"/>
                  </a:lnTo>
                  <a:lnTo>
                    <a:pt x="167" y="981"/>
                  </a:lnTo>
                  <a:lnTo>
                    <a:pt x="169" y="970"/>
                  </a:lnTo>
                  <a:lnTo>
                    <a:pt x="167" y="959"/>
                  </a:lnTo>
                  <a:lnTo>
                    <a:pt x="167" y="947"/>
                  </a:lnTo>
                  <a:lnTo>
                    <a:pt x="164" y="936"/>
                  </a:lnTo>
                  <a:lnTo>
                    <a:pt x="163" y="926"/>
                  </a:lnTo>
                  <a:lnTo>
                    <a:pt x="159" y="916"/>
                  </a:lnTo>
                  <a:lnTo>
                    <a:pt x="154" y="907"/>
                  </a:lnTo>
                  <a:lnTo>
                    <a:pt x="150" y="897"/>
                  </a:lnTo>
                  <a:lnTo>
                    <a:pt x="145" y="889"/>
                  </a:lnTo>
                  <a:lnTo>
                    <a:pt x="138" y="882"/>
                  </a:lnTo>
                  <a:lnTo>
                    <a:pt x="132" y="876"/>
                  </a:lnTo>
                  <a:lnTo>
                    <a:pt x="125" y="869"/>
                  </a:lnTo>
                  <a:lnTo>
                    <a:pt x="119" y="864"/>
                  </a:lnTo>
                  <a:lnTo>
                    <a:pt x="111" y="861"/>
                  </a:lnTo>
                  <a:lnTo>
                    <a:pt x="102" y="858"/>
                  </a:lnTo>
                  <a:lnTo>
                    <a:pt x="94" y="856"/>
                  </a:lnTo>
                  <a:lnTo>
                    <a:pt x="86" y="855"/>
                  </a:lnTo>
                  <a:lnTo>
                    <a:pt x="68" y="325"/>
                  </a:lnTo>
                  <a:lnTo>
                    <a:pt x="60" y="325"/>
                  </a:lnTo>
                  <a:lnTo>
                    <a:pt x="54" y="326"/>
                  </a:lnTo>
                  <a:lnTo>
                    <a:pt x="47" y="330"/>
                  </a:lnTo>
                  <a:lnTo>
                    <a:pt x="41" y="333"/>
                  </a:lnTo>
                  <a:lnTo>
                    <a:pt x="29" y="341"/>
                  </a:lnTo>
                  <a:lnTo>
                    <a:pt x="20" y="352"/>
                  </a:lnTo>
                  <a:lnTo>
                    <a:pt x="11" y="367"/>
                  </a:lnTo>
                  <a:lnTo>
                    <a:pt x="5" y="383"/>
                  </a:lnTo>
                  <a:lnTo>
                    <a:pt x="2" y="401"/>
                  </a:lnTo>
                  <a:lnTo>
                    <a:pt x="0" y="421"/>
                  </a:lnTo>
                  <a:lnTo>
                    <a:pt x="2" y="439"/>
                  </a:lnTo>
                  <a:lnTo>
                    <a:pt x="5" y="456"/>
                  </a:lnTo>
                  <a:lnTo>
                    <a:pt x="11" y="473"/>
                  </a:lnTo>
                  <a:lnTo>
                    <a:pt x="20" y="487"/>
                  </a:lnTo>
                  <a:lnTo>
                    <a:pt x="29" y="499"/>
                  </a:lnTo>
                  <a:lnTo>
                    <a:pt x="41" y="507"/>
                  </a:lnTo>
                  <a:lnTo>
                    <a:pt x="47" y="510"/>
                  </a:lnTo>
                  <a:lnTo>
                    <a:pt x="54" y="513"/>
                  </a:lnTo>
                  <a:lnTo>
                    <a:pt x="60" y="513"/>
                  </a:lnTo>
                  <a:lnTo>
                    <a:pt x="68" y="515"/>
                  </a:lnTo>
                  <a:lnTo>
                    <a:pt x="75" y="513"/>
                  </a:lnTo>
                  <a:lnTo>
                    <a:pt x="81" y="513"/>
                  </a:lnTo>
                  <a:lnTo>
                    <a:pt x="88" y="510"/>
                  </a:lnTo>
                  <a:lnTo>
                    <a:pt x="94" y="507"/>
                  </a:lnTo>
                  <a:lnTo>
                    <a:pt x="106" y="499"/>
                  </a:lnTo>
                  <a:lnTo>
                    <a:pt x="115" y="487"/>
                  </a:lnTo>
                  <a:lnTo>
                    <a:pt x="124" y="473"/>
                  </a:lnTo>
                  <a:lnTo>
                    <a:pt x="130" y="456"/>
                  </a:lnTo>
                  <a:lnTo>
                    <a:pt x="135" y="439"/>
                  </a:lnTo>
                  <a:lnTo>
                    <a:pt x="135" y="421"/>
                  </a:lnTo>
                  <a:lnTo>
                    <a:pt x="135" y="401"/>
                  </a:lnTo>
                  <a:lnTo>
                    <a:pt x="130" y="383"/>
                  </a:lnTo>
                  <a:lnTo>
                    <a:pt x="124" y="367"/>
                  </a:lnTo>
                  <a:lnTo>
                    <a:pt x="115" y="352"/>
                  </a:lnTo>
                  <a:lnTo>
                    <a:pt x="106" y="341"/>
                  </a:lnTo>
                  <a:lnTo>
                    <a:pt x="94" y="333"/>
                  </a:lnTo>
                  <a:lnTo>
                    <a:pt x="88" y="330"/>
                  </a:lnTo>
                  <a:lnTo>
                    <a:pt x="81" y="326"/>
                  </a:lnTo>
                  <a:lnTo>
                    <a:pt x="75" y="325"/>
                  </a:lnTo>
                  <a:lnTo>
                    <a:pt x="68" y="325"/>
                  </a:lnTo>
                  <a:lnTo>
                    <a:pt x="356" y="0"/>
                  </a:lnTo>
                  <a:lnTo>
                    <a:pt x="346" y="0"/>
                  </a:lnTo>
                  <a:lnTo>
                    <a:pt x="336" y="3"/>
                  </a:lnTo>
                  <a:lnTo>
                    <a:pt x="327" y="6"/>
                  </a:lnTo>
                  <a:lnTo>
                    <a:pt x="317" y="10"/>
                  </a:lnTo>
                  <a:lnTo>
                    <a:pt x="309" y="16"/>
                  </a:lnTo>
                  <a:lnTo>
                    <a:pt x="301" y="23"/>
                  </a:lnTo>
                  <a:lnTo>
                    <a:pt x="293" y="31"/>
                  </a:lnTo>
                  <a:lnTo>
                    <a:pt x="286" y="40"/>
                  </a:lnTo>
                  <a:lnTo>
                    <a:pt x="280" y="50"/>
                  </a:lnTo>
                  <a:lnTo>
                    <a:pt x="275" y="60"/>
                  </a:lnTo>
                  <a:lnTo>
                    <a:pt x="270" y="71"/>
                  </a:lnTo>
                  <a:lnTo>
                    <a:pt x="265" y="83"/>
                  </a:lnTo>
                  <a:lnTo>
                    <a:pt x="262" y="96"/>
                  </a:lnTo>
                  <a:lnTo>
                    <a:pt x="260" y="109"/>
                  </a:lnTo>
                  <a:lnTo>
                    <a:pt x="258" y="122"/>
                  </a:lnTo>
                  <a:lnTo>
                    <a:pt x="257" y="136"/>
                  </a:lnTo>
                  <a:lnTo>
                    <a:pt x="258" y="151"/>
                  </a:lnTo>
                  <a:lnTo>
                    <a:pt x="260" y="164"/>
                  </a:lnTo>
                  <a:lnTo>
                    <a:pt x="262" y="177"/>
                  </a:lnTo>
                  <a:lnTo>
                    <a:pt x="265" y="190"/>
                  </a:lnTo>
                  <a:lnTo>
                    <a:pt x="270" y="201"/>
                  </a:lnTo>
                  <a:lnTo>
                    <a:pt x="275" y="213"/>
                  </a:lnTo>
                  <a:lnTo>
                    <a:pt x="280" y="222"/>
                  </a:lnTo>
                  <a:lnTo>
                    <a:pt x="286" y="232"/>
                  </a:lnTo>
                  <a:lnTo>
                    <a:pt x="293" y="242"/>
                  </a:lnTo>
                  <a:lnTo>
                    <a:pt x="301" y="250"/>
                  </a:lnTo>
                  <a:lnTo>
                    <a:pt x="309" y="257"/>
                  </a:lnTo>
                  <a:lnTo>
                    <a:pt x="317" y="261"/>
                  </a:lnTo>
                  <a:lnTo>
                    <a:pt x="327" y="266"/>
                  </a:lnTo>
                  <a:lnTo>
                    <a:pt x="336" y="270"/>
                  </a:lnTo>
                  <a:lnTo>
                    <a:pt x="346" y="273"/>
                  </a:lnTo>
                  <a:lnTo>
                    <a:pt x="356" y="273"/>
                  </a:lnTo>
                  <a:lnTo>
                    <a:pt x="366" y="273"/>
                  </a:lnTo>
                  <a:lnTo>
                    <a:pt x="375" y="270"/>
                  </a:lnTo>
                  <a:lnTo>
                    <a:pt x="385" y="266"/>
                  </a:lnTo>
                  <a:lnTo>
                    <a:pt x="393" y="261"/>
                  </a:lnTo>
                  <a:lnTo>
                    <a:pt x="403" y="257"/>
                  </a:lnTo>
                  <a:lnTo>
                    <a:pt x="411" y="250"/>
                  </a:lnTo>
                  <a:lnTo>
                    <a:pt x="418" y="242"/>
                  </a:lnTo>
                  <a:lnTo>
                    <a:pt x="426" y="232"/>
                  </a:lnTo>
                  <a:lnTo>
                    <a:pt x="431" y="222"/>
                  </a:lnTo>
                  <a:lnTo>
                    <a:pt x="437" y="213"/>
                  </a:lnTo>
                  <a:lnTo>
                    <a:pt x="442" y="201"/>
                  </a:lnTo>
                  <a:lnTo>
                    <a:pt x="447" y="190"/>
                  </a:lnTo>
                  <a:lnTo>
                    <a:pt x="450" y="177"/>
                  </a:lnTo>
                  <a:lnTo>
                    <a:pt x="452" y="164"/>
                  </a:lnTo>
                  <a:lnTo>
                    <a:pt x="453" y="151"/>
                  </a:lnTo>
                  <a:lnTo>
                    <a:pt x="453" y="136"/>
                  </a:lnTo>
                  <a:lnTo>
                    <a:pt x="453" y="122"/>
                  </a:lnTo>
                  <a:lnTo>
                    <a:pt x="452" y="109"/>
                  </a:lnTo>
                  <a:lnTo>
                    <a:pt x="450" y="96"/>
                  </a:lnTo>
                  <a:lnTo>
                    <a:pt x="447" y="83"/>
                  </a:lnTo>
                  <a:lnTo>
                    <a:pt x="442" y="71"/>
                  </a:lnTo>
                  <a:lnTo>
                    <a:pt x="437" y="60"/>
                  </a:lnTo>
                  <a:lnTo>
                    <a:pt x="431" y="50"/>
                  </a:lnTo>
                  <a:lnTo>
                    <a:pt x="426" y="40"/>
                  </a:lnTo>
                  <a:lnTo>
                    <a:pt x="418" y="31"/>
                  </a:lnTo>
                  <a:lnTo>
                    <a:pt x="411" y="23"/>
                  </a:lnTo>
                  <a:lnTo>
                    <a:pt x="403" y="16"/>
                  </a:lnTo>
                  <a:lnTo>
                    <a:pt x="393" y="10"/>
                  </a:lnTo>
                  <a:lnTo>
                    <a:pt x="385" y="6"/>
                  </a:lnTo>
                  <a:lnTo>
                    <a:pt x="375" y="3"/>
                  </a:lnTo>
                  <a:lnTo>
                    <a:pt x="366" y="0"/>
                  </a:lnTo>
                  <a:lnTo>
                    <a:pt x="356" y="0"/>
                  </a:lnTo>
                  <a:lnTo>
                    <a:pt x="398" y="575"/>
                  </a:lnTo>
                </a:path>
              </a:pathLst>
            </a:custGeom>
            <a:solidFill>
              <a:srgbClr val="CC9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25" name="Freeform 80"/>
            <p:cNvSpPr>
              <a:spLocks/>
            </p:cNvSpPr>
            <p:nvPr/>
          </p:nvSpPr>
          <p:spPr bwMode="auto">
            <a:xfrm>
              <a:off x="3339109" y="3973512"/>
              <a:ext cx="319683" cy="393700"/>
            </a:xfrm>
            <a:custGeom>
              <a:avLst/>
              <a:gdLst>
                <a:gd name="T0" fmla="*/ 2147483646 w 179"/>
                <a:gd name="T1" fmla="*/ 2147483646 h 248"/>
                <a:gd name="T2" fmla="*/ 2147483646 w 179"/>
                <a:gd name="T3" fmla="*/ 2147483646 h 248"/>
                <a:gd name="T4" fmla="*/ 2147483646 w 179"/>
                <a:gd name="T5" fmla="*/ 2147483646 h 248"/>
                <a:gd name="T6" fmla="*/ 2147483646 w 179"/>
                <a:gd name="T7" fmla="*/ 2147483646 h 248"/>
                <a:gd name="T8" fmla="*/ 2147483646 w 179"/>
                <a:gd name="T9" fmla="*/ 2147483646 h 248"/>
                <a:gd name="T10" fmla="*/ 2147483646 w 179"/>
                <a:gd name="T11" fmla="*/ 2147483646 h 248"/>
                <a:gd name="T12" fmla="*/ 2147483646 w 179"/>
                <a:gd name="T13" fmla="*/ 2147483646 h 248"/>
                <a:gd name="T14" fmla="*/ 0 w 179"/>
                <a:gd name="T15" fmla="*/ 2147483646 h 248"/>
                <a:gd name="T16" fmla="*/ 0 w 179"/>
                <a:gd name="T17" fmla="*/ 2147483646 h 248"/>
                <a:gd name="T18" fmla="*/ 2147483646 w 179"/>
                <a:gd name="T19" fmla="*/ 2147483646 h 248"/>
                <a:gd name="T20" fmla="*/ 2147483646 w 179"/>
                <a:gd name="T21" fmla="*/ 2147483646 h 248"/>
                <a:gd name="T22" fmla="*/ 2147483646 w 179"/>
                <a:gd name="T23" fmla="*/ 2147483646 h 248"/>
                <a:gd name="T24" fmla="*/ 2147483646 w 179"/>
                <a:gd name="T25" fmla="*/ 2147483646 h 248"/>
                <a:gd name="T26" fmla="*/ 2147483646 w 179"/>
                <a:gd name="T27" fmla="*/ 2147483646 h 248"/>
                <a:gd name="T28" fmla="*/ 2147483646 w 179"/>
                <a:gd name="T29" fmla="*/ 2147483646 h 248"/>
                <a:gd name="T30" fmla="*/ 2147483646 w 179"/>
                <a:gd name="T31" fmla="*/ 2147483646 h 248"/>
                <a:gd name="T32" fmla="*/ 2147483646 w 179"/>
                <a:gd name="T33" fmla="*/ 2147483646 h 248"/>
                <a:gd name="T34" fmla="*/ 2147483646 w 179"/>
                <a:gd name="T35" fmla="*/ 2147483646 h 248"/>
                <a:gd name="T36" fmla="*/ 2147483646 w 179"/>
                <a:gd name="T37" fmla="*/ 2147483646 h 248"/>
                <a:gd name="T38" fmla="*/ 2147483646 w 179"/>
                <a:gd name="T39" fmla="*/ 2147483646 h 248"/>
                <a:gd name="T40" fmla="*/ 2147483646 w 179"/>
                <a:gd name="T41" fmla="*/ 2147483646 h 248"/>
                <a:gd name="T42" fmla="*/ 2147483646 w 179"/>
                <a:gd name="T43" fmla="*/ 2147483646 h 248"/>
                <a:gd name="T44" fmla="*/ 2147483646 w 179"/>
                <a:gd name="T45" fmla="*/ 2147483646 h 248"/>
                <a:gd name="T46" fmla="*/ 2147483646 w 179"/>
                <a:gd name="T47" fmla="*/ 2147483646 h 248"/>
                <a:gd name="T48" fmla="*/ 2147483646 w 179"/>
                <a:gd name="T49" fmla="*/ 2147483646 h 248"/>
                <a:gd name="T50" fmla="*/ 2147483646 w 179"/>
                <a:gd name="T51" fmla="*/ 2147483646 h 248"/>
                <a:gd name="T52" fmla="*/ 2147483646 w 179"/>
                <a:gd name="T53" fmla="*/ 2147483646 h 248"/>
                <a:gd name="T54" fmla="*/ 2147483646 w 179"/>
                <a:gd name="T55" fmla="*/ 2147483646 h 248"/>
                <a:gd name="T56" fmla="*/ 2147483646 w 179"/>
                <a:gd name="T57" fmla="*/ 2147483646 h 248"/>
                <a:gd name="T58" fmla="*/ 2147483646 w 179"/>
                <a:gd name="T59" fmla="*/ 2147483646 h 248"/>
                <a:gd name="T60" fmla="*/ 2147483646 w 179"/>
                <a:gd name="T61" fmla="*/ 2147483646 h 248"/>
                <a:gd name="T62" fmla="*/ 2147483646 w 179"/>
                <a:gd name="T63" fmla="*/ 2147483646 h 2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9"/>
                <a:gd name="T97" fmla="*/ 0 h 248"/>
                <a:gd name="T98" fmla="*/ 179 w 179"/>
                <a:gd name="T99" fmla="*/ 248 h 2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9" h="248">
                  <a:moveTo>
                    <a:pt x="88" y="0"/>
                  </a:moveTo>
                  <a:lnTo>
                    <a:pt x="80" y="2"/>
                  </a:lnTo>
                  <a:lnTo>
                    <a:pt x="70" y="3"/>
                  </a:lnTo>
                  <a:lnTo>
                    <a:pt x="62" y="7"/>
                  </a:lnTo>
                  <a:lnTo>
                    <a:pt x="54" y="10"/>
                  </a:lnTo>
                  <a:lnTo>
                    <a:pt x="46" y="16"/>
                  </a:lnTo>
                  <a:lnTo>
                    <a:pt x="39" y="21"/>
                  </a:lnTo>
                  <a:lnTo>
                    <a:pt x="33" y="29"/>
                  </a:lnTo>
                  <a:lnTo>
                    <a:pt x="26" y="38"/>
                  </a:lnTo>
                  <a:lnTo>
                    <a:pt x="20" y="46"/>
                  </a:lnTo>
                  <a:lnTo>
                    <a:pt x="15" y="55"/>
                  </a:lnTo>
                  <a:lnTo>
                    <a:pt x="12" y="65"/>
                  </a:lnTo>
                  <a:lnTo>
                    <a:pt x="7" y="77"/>
                  </a:lnTo>
                  <a:lnTo>
                    <a:pt x="4" y="88"/>
                  </a:lnTo>
                  <a:lnTo>
                    <a:pt x="2" y="99"/>
                  </a:lnTo>
                  <a:lnTo>
                    <a:pt x="0" y="112"/>
                  </a:lnTo>
                  <a:lnTo>
                    <a:pt x="0" y="124"/>
                  </a:lnTo>
                  <a:lnTo>
                    <a:pt x="0" y="137"/>
                  </a:lnTo>
                  <a:lnTo>
                    <a:pt x="2" y="148"/>
                  </a:lnTo>
                  <a:lnTo>
                    <a:pt x="4" y="161"/>
                  </a:lnTo>
                  <a:lnTo>
                    <a:pt x="7" y="172"/>
                  </a:lnTo>
                  <a:lnTo>
                    <a:pt x="12" y="182"/>
                  </a:lnTo>
                  <a:lnTo>
                    <a:pt x="15" y="192"/>
                  </a:lnTo>
                  <a:lnTo>
                    <a:pt x="20" y="202"/>
                  </a:lnTo>
                  <a:lnTo>
                    <a:pt x="26" y="211"/>
                  </a:lnTo>
                  <a:lnTo>
                    <a:pt x="33" y="220"/>
                  </a:lnTo>
                  <a:lnTo>
                    <a:pt x="39" y="226"/>
                  </a:lnTo>
                  <a:lnTo>
                    <a:pt x="46" y="233"/>
                  </a:lnTo>
                  <a:lnTo>
                    <a:pt x="54" y="237"/>
                  </a:lnTo>
                  <a:lnTo>
                    <a:pt x="62" y="241"/>
                  </a:lnTo>
                  <a:lnTo>
                    <a:pt x="70" y="244"/>
                  </a:lnTo>
                  <a:lnTo>
                    <a:pt x="80" y="246"/>
                  </a:lnTo>
                  <a:lnTo>
                    <a:pt x="88" y="247"/>
                  </a:lnTo>
                  <a:lnTo>
                    <a:pt x="98" y="246"/>
                  </a:lnTo>
                  <a:lnTo>
                    <a:pt x="106" y="244"/>
                  </a:lnTo>
                  <a:lnTo>
                    <a:pt x="114" y="241"/>
                  </a:lnTo>
                  <a:lnTo>
                    <a:pt x="122" y="237"/>
                  </a:lnTo>
                  <a:lnTo>
                    <a:pt x="130" y="233"/>
                  </a:lnTo>
                  <a:lnTo>
                    <a:pt x="139" y="226"/>
                  </a:lnTo>
                  <a:lnTo>
                    <a:pt x="145" y="220"/>
                  </a:lnTo>
                  <a:lnTo>
                    <a:pt x="152" y="211"/>
                  </a:lnTo>
                  <a:lnTo>
                    <a:pt x="156" y="202"/>
                  </a:lnTo>
                  <a:lnTo>
                    <a:pt x="161" y="192"/>
                  </a:lnTo>
                  <a:lnTo>
                    <a:pt x="166" y="182"/>
                  </a:lnTo>
                  <a:lnTo>
                    <a:pt x="169" y="172"/>
                  </a:lnTo>
                  <a:lnTo>
                    <a:pt x="173" y="161"/>
                  </a:lnTo>
                  <a:lnTo>
                    <a:pt x="176" y="148"/>
                  </a:lnTo>
                  <a:lnTo>
                    <a:pt x="176" y="137"/>
                  </a:lnTo>
                  <a:lnTo>
                    <a:pt x="178" y="124"/>
                  </a:lnTo>
                  <a:lnTo>
                    <a:pt x="176" y="112"/>
                  </a:lnTo>
                  <a:lnTo>
                    <a:pt x="176" y="99"/>
                  </a:lnTo>
                  <a:lnTo>
                    <a:pt x="173" y="88"/>
                  </a:lnTo>
                  <a:lnTo>
                    <a:pt x="169" y="77"/>
                  </a:lnTo>
                  <a:lnTo>
                    <a:pt x="166" y="65"/>
                  </a:lnTo>
                  <a:lnTo>
                    <a:pt x="161" y="55"/>
                  </a:lnTo>
                  <a:lnTo>
                    <a:pt x="156" y="46"/>
                  </a:lnTo>
                  <a:lnTo>
                    <a:pt x="152" y="38"/>
                  </a:lnTo>
                  <a:lnTo>
                    <a:pt x="145" y="29"/>
                  </a:lnTo>
                  <a:lnTo>
                    <a:pt x="139" y="21"/>
                  </a:lnTo>
                  <a:lnTo>
                    <a:pt x="130" y="16"/>
                  </a:lnTo>
                  <a:lnTo>
                    <a:pt x="122" y="10"/>
                  </a:lnTo>
                  <a:lnTo>
                    <a:pt x="114" y="7"/>
                  </a:lnTo>
                  <a:lnTo>
                    <a:pt x="106" y="3"/>
                  </a:lnTo>
                  <a:lnTo>
                    <a:pt x="98" y="2"/>
                  </a:lnTo>
                  <a:lnTo>
                    <a:pt x="88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26" name="Freeform 81"/>
            <p:cNvSpPr>
              <a:spLocks/>
            </p:cNvSpPr>
            <p:nvPr/>
          </p:nvSpPr>
          <p:spPr bwMode="auto">
            <a:xfrm>
              <a:off x="2790826" y="4418013"/>
              <a:ext cx="298251" cy="366713"/>
            </a:xfrm>
            <a:custGeom>
              <a:avLst/>
              <a:gdLst>
                <a:gd name="T0" fmla="*/ 2147483646 w 167"/>
                <a:gd name="T1" fmla="*/ 2147483646 h 231"/>
                <a:gd name="T2" fmla="*/ 2147483646 w 167"/>
                <a:gd name="T3" fmla="*/ 2147483646 h 231"/>
                <a:gd name="T4" fmla="*/ 2147483646 w 167"/>
                <a:gd name="T5" fmla="*/ 2147483646 h 231"/>
                <a:gd name="T6" fmla="*/ 2147483646 w 167"/>
                <a:gd name="T7" fmla="*/ 2147483646 h 231"/>
                <a:gd name="T8" fmla="*/ 2147483646 w 167"/>
                <a:gd name="T9" fmla="*/ 2147483646 h 231"/>
                <a:gd name="T10" fmla="*/ 2147483646 w 167"/>
                <a:gd name="T11" fmla="*/ 2147483646 h 231"/>
                <a:gd name="T12" fmla="*/ 2147483646 w 167"/>
                <a:gd name="T13" fmla="*/ 2147483646 h 231"/>
                <a:gd name="T14" fmla="*/ 0 w 167"/>
                <a:gd name="T15" fmla="*/ 2147483646 h 231"/>
                <a:gd name="T16" fmla="*/ 0 w 167"/>
                <a:gd name="T17" fmla="*/ 2147483646 h 231"/>
                <a:gd name="T18" fmla="*/ 2147483646 w 167"/>
                <a:gd name="T19" fmla="*/ 2147483646 h 231"/>
                <a:gd name="T20" fmla="*/ 2147483646 w 167"/>
                <a:gd name="T21" fmla="*/ 2147483646 h 231"/>
                <a:gd name="T22" fmla="*/ 2147483646 w 167"/>
                <a:gd name="T23" fmla="*/ 2147483646 h 231"/>
                <a:gd name="T24" fmla="*/ 2147483646 w 167"/>
                <a:gd name="T25" fmla="*/ 2147483646 h 231"/>
                <a:gd name="T26" fmla="*/ 2147483646 w 167"/>
                <a:gd name="T27" fmla="*/ 2147483646 h 231"/>
                <a:gd name="T28" fmla="*/ 2147483646 w 167"/>
                <a:gd name="T29" fmla="*/ 2147483646 h 231"/>
                <a:gd name="T30" fmla="*/ 2147483646 w 167"/>
                <a:gd name="T31" fmla="*/ 2147483646 h 231"/>
                <a:gd name="T32" fmla="*/ 2147483646 w 167"/>
                <a:gd name="T33" fmla="*/ 2147483646 h 231"/>
                <a:gd name="T34" fmla="*/ 2147483646 w 167"/>
                <a:gd name="T35" fmla="*/ 2147483646 h 231"/>
                <a:gd name="T36" fmla="*/ 2147483646 w 167"/>
                <a:gd name="T37" fmla="*/ 2147483646 h 231"/>
                <a:gd name="T38" fmla="*/ 2147483646 w 167"/>
                <a:gd name="T39" fmla="*/ 2147483646 h 231"/>
                <a:gd name="T40" fmla="*/ 2147483646 w 167"/>
                <a:gd name="T41" fmla="*/ 2147483646 h 231"/>
                <a:gd name="T42" fmla="*/ 2147483646 w 167"/>
                <a:gd name="T43" fmla="*/ 2147483646 h 231"/>
                <a:gd name="T44" fmla="*/ 2147483646 w 167"/>
                <a:gd name="T45" fmla="*/ 2147483646 h 231"/>
                <a:gd name="T46" fmla="*/ 2147483646 w 167"/>
                <a:gd name="T47" fmla="*/ 2147483646 h 231"/>
                <a:gd name="T48" fmla="*/ 2147483646 w 167"/>
                <a:gd name="T49" fmla="*/ 2147483646 h 231"/>
                <a:gd name="T50" fmla="*/ 2147483646 w 167"/>
                <a:gd name="T51" fmla="*/ 2147483646 h 231"/>
                <a:gd name="T52" fmla="*/ 2147483646 w 167"/>
                <a:gd name="T53" fmla="*/ 2147483646 h 231"/>
                <a:gd name="T54" fmla="*/ 2147483646 w 167"/>
                <a:gd name="T55" fmla="*/ 2147483646 h 231"/>
                <a:gd name="T56" fmla="*/ 2147483646 w 167"/>
                <a:gd name="T57" fmla="*/ 2147483646 h 231"/>
                <a:gd name="T58" fmla="*/ 2147483646 w 167"/>
                <a:gd name="T59" fmla="*/ 2147483646 h 231"/>
                <a:gd name="T60" fmla="*/ 2147483646 w 167"/>
                <a:gd name="T61" fmla="*/ 2147483646 h 231"/>
                <a:gd name="T62" fmla="*/ 2147483646 w 167"/>
                <a:gd name="T63" fmla="*/ 2147483646 h 23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7"/>
                <a:gd name="T97" fmla="*/ 0 h 231"/>
                <a:gd name="T98" fmla="*/ 167 w 167"/>
                <a:gd name="T99" fmla="*/ 231 h 23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7" h="231">
                  <a:moveTo>
                    <a:pt x="83" y="0"/>
                  </a:moveTo>
                  <a:lnTo>
                    <a:pt x="75" y="1"/>
                  </a:lnTo>
                  <a:lnTo>
                    <a:pt x="67" y="3"/>
                  </a:lnTo>
                  <a:lnTo>
                    <a:pt x="59" y="6"/>
                  </a:lnTo>
                  <a:lnTo>
                    <a:pt x="51" y="9"/>
                  </a:lnTo>
                  <a:lnTo>
                    <a:pt x="44" y="14"/>
                  </a:lnTo>
                  <a:lnTo>
                    <a:pt x="38" y="21"/>
                  </a:lnTo>
                  <a:lnTo>
                    <a:pt x="31" y="27"/>
                  </a:lnTo>
                  <a:lnTo>
                    <a:pt x="25" y="34"/>
                  </a:lnTo>
                  <a:lnTo>
                    <a:pt x="20" y="42"/>
                  </a:lnTo>
                  <a:lnTo>
                    <a:pt x="15" y="52"/>
                  </a:lnTo>
                  <a:lnTo>
                    <a:pt x="10" y="61"/>
                  </a:lnTo>
                  <a:lnTo>
                    <a:pt x="7" y="71"/>
                  </a:lnTo>
                  <a:lnTo>
                    <a:pt x="4" y="81"/>
                  </a:lnTo>
                  <a:lnTo>
                    <a:pt x="2" y="92"/>
                  </a:lnTo>
                  <a:lnTo>
                    <a:pt x="0" y="104"/>
                  </a:lnTo>
                  <a:lnTo>
                    <a:pt x="0" y="115"/>
                  </a:lnTo>
                  <a:lnTo>
                    <a:pt x="0" y="126"/>
                  </a:lnTo>
                  <a:lnTo>
                    <a:pt x="2" y="138"/>
                  </a:lnTo>
                  <a:lnTo>
                    <a:pt x="4" y="149"/>
                  </a:lnTo>
                  <a:lnTo>
                    <a:pt x="7" y="161"/>
                  </a:lnTo>
                  <a:lnTo>
                    <a:pt x="10" y="170"/>
                  </a:lnTo>
                  <a:lnTo>
                    <a:pt x="15" y="180"/>
                  </a:lnTo>
                  <a:lnTo>
                    <a:pt x="20" y="188"/>
                  </a:lnTo>
                  <a:lnTo>
                    <a:pt x="25" y="196"/>
                  </a:lnTo>
                  <a:lnTo>
                    <a:pt x="31" y="204"/>
                  </a:lnTo>
                  <a:lnTo>
                    <a:pt x="38" y="211"/>
                  </a:lnTo>
                  <a:lnTo>
                    <a:pt x="44" y="216"/>
                  </a:lnTo>
                  <a:lnTo>
                    <a:pt x="51" y="221"/>
                  </a:lnTo>
                  <a:lnTo>
                    <a:pt x="59" y="226"/>
                  </a:lnTo>
                  <a:lnTo>
                    <a:pt x="67" y="227"/>
                  </a:lnTo>
                  <a:lnTo>
                    <a:pt x="75" y="230"/>
                  </a:lnTo>
                  <a:lnTo>
                    <a:pt x="83" y="230"/>
                  </a:lnTo>
                  <a:lnTo>
                    <a:pt x="91" y="230"/>
                  </a:lnTo>
                  <a:lnTo>
                    <a:pt x="99" y="227"/>
                  </a:lnTo>
                  <a:lnTo>
                    <a:pt x="108" y="226"/>
                  </a:lnTo>
                  <a:lnTo>
                    <a:pt x="116" y="221"/>
                  </a:lnTo>
                  <a:lnTo>
                    <a:pt x="122" y="216"/>
                  </a:lnTo>
                  <a:lnTo>
                    <a:pt x="129" y="211"/>
                  </a:lnTo>
                  <a:lnTo>
                    <a:pt x="135" y="204"/>
                  </a:lnTo>
                  <a:lnTo>
                    <a:pt x="142" y="196"/>
                  </a:lnTo>
                  <a:lnTo>
                    <a:pt x="147" y="188"/>
                  </a:lnTo>
                  <a:lnTo>
                    <a:pt x="151" y="180"/>
                  </a:lnTo>
                  <a:lnTo>
                    <a:pt x="156" y="170"/>
                  </a:lnTo>
                  <a:lnTo>
                    <a:pt x="160" y="161"/>
                  </a:lnTo>
                  <a:lnTo>
                    <a:pt x="161" y="149"/>
                  </a:lnTo>
                  <a:lnTo>
                    <a:pt x="164" y="138"/>
                  </a:lnTo>
                  <a:lnTo>
                    <a:pt x="164" y="126"/>
                  </a:lnTo>
                  <a:lnTo>
                    <a:pt x="166" y="115"/>
                  </a:lnTo>
                  <a:lnTo>
                    <a:pt x="164" y="104"/>
                  </a:lnTo>
                  <a:lnTo>
                    <a:pt x="164" y="92"/>
                  </a:lnTo>
                  <a:lnTo>
                    <a:pt x="161" y="81"/>
                  </a:lnTo>
                  <a:lnTo>
                    <a:pt x="160" y="71"/>
                  </a:lnTo>
                  <a:lnTo>
                    <a:pt x="156" y="61"/>
                  </a:lnTo>
                  <a:lnTo>
                    <a:pt x="151" y="52"/>
                  </a:lnTo>
                  <a:lnTo>
                    <a:pt x="147" y="42"/>
                  </a:lnTo>
                  <a:lnTo>
                    <a:pt x="142" y="34"/>
                  </a:lnTo>
                  <a:lnTo>
                    <a:pt x="135" y="27"/>
                  </a:lnTo>
                  <a:lnTo>
                    <a:pt x="129" y="21"/>
                  </a:lnTo>
                  <a:lnTo>
                    <a:pt x="122" y="14"/>
                  </a:lnTo>
                  <a:lnTo>
                    <a:pt x="116" y="9"/>
                  </a:lnTo>
                  <a:lnTo>
                    <a:pt x="108" y="6"/>
                  </a:lnTo>
                  <a:lnTo>
                    <a:pt x="99" y="3"/>
                  </a:lnTo>
                  <a:lnTo>
                    <a:pt x="91" y="1"/>
                  </a:lnTo>
                  <a:lnTo>
                    <a:pt x="83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27" name="Freeform 82"/>
            <p:cNvSpPr>
              <a:spLocks/>
            </p:cNvSpPr>
            <p:nvPr/>
          </p:nvSpPr>
          <p:spPr bwMode="auto">
            <a:xfrm>
              <a:off x="2785467" y="3576638"/>
              <a:ext cx="242888" cy="303213"/>
            </a:xfrm>
            <a:custGeom>
              <a:avLst/>
              <a:gdLst>
                <a:gd name="T0" fmla="*/ 2147483646 w 136"/>
                <a:gd name="T1" fmla="*/ 0 h 191"/>
                <a:gd name="T2" fmla="*/ 2147483646 w 136"/>
                <a:gd name="T3" fmla="*/ 0 h 191"/>
                <a:gd name="T4" fmla="*/ 2147483646 w 136"/>
                <a:gd name="T5" fmla="*/ 2147483646 h 191"/>
                <a:gd name="T6" fmla="*/ 2147483646 w 136"/>
                <a:gd name="T7" fmla="*/ 2147483646 h 191"/>
                <a:gd name="T8" fmla="*/ 2147483646 w 136"/>
                <a:gd name="T9" fmla="*/ 2147483646 h 191"/>
                <a:gd name="T10" fmla="*/ 2147483646 w 136"/>
                <a:gd name="T11" fmla="*/ 2147483646 h 191"/>
                <a:gd name="T12" fmla="*/ 2147483646 w 136"/>
                <a:gd name="T13" fmla="*/ 2147483646 h 191"/>
                <a:gd name="T14" fmla="*/ 2147483646 w 136"/>
                <a:gd name="T15" fmla="*/ 2147483646 h 191"/>
                <a:gd name="T16" fmla="*/ 2147483646 w 136"/>
                <a:gd name="T17" fmla="*/ 2147483646 h 191"/>
                <a:gd name="T18" fmla="*/ 2147483646 w 136"/>
                <a:gd name="T19" fmla="*/ 2147483646 h 191"/>
                <a:gd name="T20" fmla="*/ 0 w 136"/>
                <a:gd name="T21" fmla="*/ 2147483646 h 191"/>
                <a:gd name="T22" fmla="*/ 2147483646 w 136"/>
                <a:gd name="T23" fmla="*/ 2147483646 h 191"/>
                <a:gd name="T24" fmla="*/ 2147483646 w 136"/>
                <a:gd name="T25" fmla="*/ 2147483646 h 191"/>
                <a:gd name="T26" fmla="*/ 2147483646 w 136"/>
                <a:gd name="T27" fmla="*/ 2147483646 h 191"/>
                <a:gd name="T28" fmla="*/ 2147483646 w 136"/>
                <a:gd name="T29" fmla="*/ 2147483646 h 191"/>
                <a:gd name="T30" fmla="*/ 2147483646 w 136"/>
                <a:gd name="T31" fmla="*/ 2147483646 h 191"/>
                <a:gd name="T32" fmla="*/ 2147483646 w 136"/>
                <a:gd name="T33" fmla="*/ 2147483646 h 191"/>
                <a:gd name="T34" fmla="*/ 2147483646 w 136"/>
                <a:gd name="T35" fmla="*/ 2147483646 h 191"/>
                <a:gd name="T36" fmla="*/ 2147483646 w 136"/>
                <a:gd name="T37" fmla="*/ 2147483646 h 191"/>
                <a:gd name="T38" fmla="*/ 2147483646 w 136"/>
                <a:gd name="T39" fmla="*/ 2147483646 h 191"/>
                <a:gd name="T40" fmla="*/ 2147483646 w 136"/>
                <a:gd name="T41" fmla="*/ 2147483646 h 191"/>
                <a:gd name="T42" fmla="*/ 2147483646 w 136"/>
                <a:gd name="T43" fmla="*/ 2147483646 h 191"/>
                <a:gd name="T44" fmla="*/ 2147483646 w 136"/>
                <a:gd name="T45" fmla="*/ 2147483646 h 191"/>
                <a:gd name="T46" fmla="*/ 2147483646 w 136"/>
                <a:gd name="T47" fmla="*/ 2147483646 h 191"/>
                <a:gd name="T48" fmla="*/ 2147483646 w 136"/>
                <a:gd name="T49" fmla="*/ 2147483646 h 191"/>
                <a:gd name="T50" fmla="*/ 2147483646 w 136"/>
                <a:gd name="T51" fmla="*/ 2147483646 h 191"/>
                <a:gd name="T52" fmla="*/ 2147483646 w 136"/>
                <a:gd name="T53" fmla="*/ 2147483646 h 191"/>
                <a:gd name="T54" fmla="*/ 2147483646 w 136"/>
                <a:gd name="T55" fmla="*/ 2147483646 h 191"/>
                <a:gd name="T56" fmla="*/ 2147483646 w 136"/>
                <a:gd name="T57" fmla="*/ 2147483646 h 191"/>
                <a:gd name="T58" fmla="*/ 2147483646 w 136"/>
                <a:gd name="T59" fmla="*/ 2147483646 h 191"/>
                <a:gd name="T60" fmla="*/ 2147483646 w 136"/>
                <a:gd name="T61" fmla="*/ 2147483646 h 191"/>
                <a:gd name="T62" fmla="*/ 2147483646 w 136"/>
                <a:gd name="T63" fmla="*/ 2147483646 h 191"/>
                <a:gd name="T64" fmla="*/ 2147483646 w 136"/>
                <a:gd name="T65" fmla="*/ 2147483646 h 191"/>
                <a:gd name="T66" fmla="*/ 2147483646 w 136"/>
                <a:gd name="T67" fmla="*/ 2147483646 h 191"/>
                <a:gd name="T68" fmla="*/ 2147483646 w 136"/>
                <a:gd name="T69" fmla="*/ 2147483646 h 191"/>
                <a:gd name="T70" fmla="*/ 2147483646 w 136"/>
                <a:gd name="T71" fmla="*/ 2147483646 h 191"/>
                <a:gd name="T72" fmla="*/ 2147483646 w 136"/>
                <a:gd name="T73" fmla="*/ 2147483646 h 191"/>
                <a:gd name="T74" fmla="*/ 2147483646 w 136"/>
                <a:gd name="T75" fmla="*/ 2147483646 h 191"/>
                <a:gd name="T76" fmla="*/ 2147483646 w 136"/>
                <a:gd name="T77" fmla="*/ 2147483646 h 191"/>
                <a:gd name="T78" fmla="*/ 2147483646 w 136"/>
                <a:gd name="T79" fmla="*/ 0 h 191"/>
                <a:gd name="T80" fmla="*/ 2147483646 w 136"/>
                <a:gd name="T81" fmla="*/ 0 h 19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6"/>
                <a:gd name="T124" fmla="*/ 0 h 191"/>
                <a:gd name="T125" fmla="*/ 136 w 136"/>
                <a:gd name="T126" fmla="*/ 191 h 19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6" h="191">
                  <a:moveTo>
                    <a:pt x="68" y="0"/>
                  </a:moveTo>
                  <a:lnTo>
                    <a:pt x="60" y="0"/>
                  </a:lnTo>
                  <a:lnTo>
                    <a:pt x="54" y="1"/>
                  </a:lnTo>
                  <a:lnTo>
                    <a:pt x="47" y="5"/>
                  </a:lnTo>
                  <a:lnTo>
                    <a:pt x="41" y="8"/>
                  </a:lnTo>
                  <a:lnTo>
                    <a:pt x="29" y="16"/>
                  </a:lnTo>
                  <a:lnTo>
                    <a:pt x="20" y="27"/>
                  </a:lnTo>
                  <a:lnTo>
                    <a:pt x="11" y="42"/>
                  </a:lnTo>
                  <a:lnTo>
                    <a:pt x="5" y="58"/>
                  </a:lnTo>
                  <a:lnTo>
                    <a:pt x="2" y="76"/>
                  </a:lnTo>
                  <a:lnTo>
                    <a:pt x="0" y="96"/>
                  </a:lnTo>
                  <a:lnTo>
                    <a:pt x="2" y="114"/>
                  </a:lnTo>
                  <a:lnTo>
                    <a:pt x="5" y="131"/>
                  </a:lnTo>
                  <a:lnTo>
                    <a:pt x="11" y="148"/>
                  </a:lnTo>
                  <a:lnTo>
                    <a:pt x="20" y="162"/>
                  </a:lnTo>
                  <a:lnTo>
                    <a:pt x="29" y="174"/>
                  </a:lnTo>
                  <a:lnTo>
                    <a:pt x="41" y="182"/>
                  </a:lnTo>
                  <a:lnTo>
                    <a:pt x="47" y="185"/>
                  </a:lnTo>
                  <a:lnTo>
                    <a:pt x="54" y="188"/>
                  </a:lnTo>
                  <a:lnTo>
                    <a:pt x="60" y="188"/>
                  </a:lnTo>
                  <a:lnTo>
                    <a:pt x="68" y="190"/>
                  </a:lnTo>
                  <a:lnTo>
                    <a:pt x="75" y="188"/>
                  </a:lnTo>
                  <a:lnTo>
                    <a:pt x="81" y="188"/>
                  </a:lnTo>
                  <a:lnTo>
                    <a:pt x="88" y="185"/>
                  </a:lnTo>
                  <a:lnTo>
                    <a:pt x="94" y="182"/>
                  </a:lnTo>
                  <a:lnTo>
                    <a:pt x="106" y="174"/>
                  </a:lnTo>
                  <a:lnTo>
                    <a:pt x="115" y="162"/>
                  </a:lnTo>
                  <a:lnTo>
                    <a:pt x="124" y="148"/>
                  </a:lnTo>
                  <a:lnTo>
                    <a:pt x="130" y="131"/>
                  </a:lnTo>
                  <a:lnTo>
                    <a:pt x="135" y="114"/>
                  </a:lnTo>
                  <a:lnTo>
                    <a:pt x="135" y="96"/>
                  </a:lnTo>
                  <a:lnTo>
                    <a:pt x="135" y="76"/>
                  </a:lnTo>
                  <a:lnTo>
                    <a:pt x="130" y="58"/>
                  </a:lnTo>
                  <a:lnTo>
                    <a:pt x="124" y="42"/>
                  </a:lnTo>
                  <a:lnTo>
                    <a:pt x="115" y="27"/>
                  </a:lnTo>
                  <a:lnTo>
                    <a:pt x="106" y="16"/>
                  </a:lnTo>
                  <a:lnTo>
                    <a:pt x="94" y="8"/>
                  </a:lnTo>
                  <a:lnTo>
                    <a:pt x="88" y="5"/>
                  </a:lnTo>
                  <a:lnTo>
                    <a:pt x="81" y="1"/>
                  </a:lnTo>
                  <a:lnTo>
                    <a:pt x="75" y="0"/>
                  </a:lnTo>
                  <a:lnTo>
                    <a:pt x="68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28" name="Freeform 83"/>
            <p:cNvSpPr>
              <a:spLocks/>
            </p:cNvSpPr>
            <p:nvPr/>
          </p:nvSpPr>
          <p:spPr bwMode="auto">
            <a:xfrm>
              <a:off x="3244454" y="3060701"/>
              <a:ext cx="351829" cy="434975"/>
            </a:xfrm>
            <a:custGeom>
              <a:avLst/>
              <a:gdLst>
                <a:gd name="T0" fmla="*/ 2147483646 w 197"/>
                <a:gd name="T1" fmla="*/ 0 h 274"/>
                <a:gd name="T2" fmla="*/ 2147483646 w 197"/>
                <a:gd name="T3" fmla="*/ 2147483646 h 274"/>
                <a:gd name="T4" fmla="*/ 2147483646 w 197"/>
                <a:gd name="T5" fmla="*/ 2147483646 h 274"/>
                <a:gd name="T6" fmla="*/ 2147483646 w 197"/>
                <a:gd name="T7" fmla="*/ 2147483646 h 274"/>
                <a:gd name="T8" fmla="*/ 2147483646 w 197"/>
                <a:gd name="T9" fmla="*/ 2147483646 h 274"/>
                <a:gd name="T10" fmla="*/ 2147483646 w 197"/>
                <a:gd name="T11" fmla="*/ 2147483646 h 274"/>
                <a:gd name="T12" fmla="*/ 2147483646 w 197"/>
                <a:gd name="T13" fmla="*/ 2147483646 h 274"/>
                <a:gd name="T14" fmla="*/ 2147483646 w 197"/>
                <a:gd name="T15" fmla="*/ 2147483646 h 274"/>
                <a:gd name="T16" fmla="*/ 2147483646 w 197"/>
                <a:gd name="T17" fmla="*/ 2147483646 h 274"/>
                <a:gd name="T18" fmla="*/ 2147483646 w 197"/>
                <a:gd name="T19" fmla="*/ 2147483646 h 274"/>
                <a:gd name="T20" fmla="*/ 2147483646 w 197"/>
                <a:gd name="T21" fmla="*/ 2147483646 h 274"/>
                <a:gd name="T22" fmla="*/ 2147483646 w 197"/>
                <a:gd name="T23" fmla="*/ 2147483646 h 274"/>
                <a:gd name="T24" fmla="*/ 2147483646 w 197"/>
                <a:gd name="T25" fmla="*/ 2147483646 h 274"/>
                <a:gd name="T26" fmla="*/ 2147483646 w 197"/>
                <a:gd name="T27" fmla="*/ 2147483646 h 274"/>
                <a:gd name="T28" fmla="*/ 2147483646 w 197"/>
                <a:gd name="T29" fmla="*/ 2147483646 h 274"/>
                <a:gd name="T30" fmla="*/ 2147483646 w 197"/>
                <a:gd name="T31" fmla="*/ 2147483646 h 274"/>
                <a:gd name="T32" fmla="*/ 2147483646 w 197"/>
                <a:gd name="T33" fmla="*/ 2147483646 h 274"/>
                <a:gd name="T34" fmla="*/ 2147483646 w 197"/>
                <a:gd name="T35" fmla="*/ 2147483646 h 274"/>
                <a:gd name="T36" fmla="*/ 2147483646 w 197"/>
                <a:gd name="T37" fmla="*/ 2147483646 h 274"/>
                <a:gd name="T38" fmla="*/ 2147483646 w 197"/>
                <a:gd name="T39" fmla="*/ 2147483646 h 274"/>
                <a:gd name="T40" fmla="*/ 2147483646 w 197"/>
                <a:gd name="T41" fmla="*/ 2147483646 h 274"/>
                <a:gd name="T42" fmla="*/ 2147483646 w 197"/>
                <a:gd name="T43" fmla="*/ 2147483646 h 274"/>
                <a:gd name="T44" fmla="*/ 2147483646 w 197"/>
                <a:gd name="T45" fmla="*/ 2147483646 h 274"/>
                <a:gd name="T46" fmla="*/ 2147483646 w 197"/>
                <a:gd name="T47" fmla="*/ 2147483646 h 274"/>
                <a:gd name="T48" fmla="*/ 2147483646 w 197"/>
                <a:gd name="T49" fmla="*/ 2147483646 h 274"/>
                <a:gd name="T50" fmla="*/ 2147483646 w 197"/>
                <a:gd name="T51" fmla="*/ 2147483646 h 274"/>
                <a:gd name="T52" fmla="*/ 2147483646 w 197"/>
                <a:gd name="T53" fmla="*/ 2147483646 h 274"/>
                <a:gd name="T54" fmla="*/ 2147483646 w 197"/>
                <a:gd name="T55" fmla="*/ 2147483646 h 274"/>
                <a:gd name="T56" fmla="*/ 2147483646 w 197"/>
                <a:gd name="T57" fmla="*/ 2147483646 h 274"/>
                <a:gd name="T58" fmla="*/ 2147483646 w 197"/>
                <a:gd name="T59" fmla="*/ 2147483646 h 274"/>
                <a:gd name="T60" fmla="*/ 2147483646 w 197"/>
                <a:gd name="T61" fmla="*/ 2147483646 h 274"/>
                <a:gd name="T62" fmla="*/ 2147483646 w 197"/>
                <a:gd name="T63" fmla="*/ 0 h 27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7"/>
                <a:gd name="T97" fmla="*/ 0 h 274"/>
                <a:gd name="T98" fmla="*/ 197 w 197"/>
                <a:gd name="T99" fmla="*/ 274 h 27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7" h="274">
                  <a:moveTo>
                    <a:pt x="99" y="0"/>
                  </a:moveTo>
                  <a:lnTo>
                    <a:pt x="89" y="0"/>
                  </a:lnTo>
                  <a:lnTo>
                    <a:pt x="79" y="3"/>
                  </a:lnTo>
                  <a:lnTo>
                    <a:pt x="70" y="6"/>
                  </a:lnTo>
                  <a:lnTo>
                    <a:pt x="60" y="10"/>
                  </a:lnTo>
                  <a:lnTo>
                    <a:pt x="52" y="16"/>
                  </a:lnTo>
                  <a:lnTo>
                    <a:pt x="44" y="23"/>
                  </a:lnTo>
                  <a:lnTo>
                    <a:pt x="36" y="31"/>
                  </a:lnTo>
                  <a:lnTo>
                    <a:pt x="29" y="40"/>
                  </a:lnTo>
                  <a:lnTo>
                    <a:pt x="23" y="50"/>
                  </a:lnTo>
                  <a:lnTo>
                    <a:pt x="18" y="60"/>
                  </a:lnTo>
                  <a:lnTo>
                    <a:pt x="13" y="71"/>
                  </a:lnTo>
                  <a:lnTo>
                    <a:pt x="8" y="83"/>
                  </a:lnTo>
                  <a:lnTo>
                    <a:pt x="5" y="96"/>
                  </a:lnTo>
                  <a:lnTo>
                    <a:pt x="3" y="109"/>
                  </a:lnTo>
                  <a:lnTo>
                    <a:pt x="1" y="122"/>
                  </a:lnTo>
                  <a:lnTo>
                    <a:pt x="0" y="136"/>
                  </a:lnTo>
                  <a:lnTo>
                    <a:pt x="1" y="151"/>
                  </a:lnTo>
                  <a:lnTo>
                    <a:pt x="3" y="164"/>
                  </a:lnTo>
                  <a:lnTo>
                    <a:pt x="5" y="177"/>
                  </a:lnTo>
                  <a:lnTo>
                    <a:pt x="8" y="190"/>
                  </a:lnTo>
                  <a:lnTo>
                    <a:pt x="13" y="201"/>
                  </a:lnTo>
                  <a:lnTo>
                    <a:pt x="18" y="213"/>
                  </a:lnTo>
                  <a:lnTo>
                    <a:pt x="23" y="222"/>
                  </a:lnTo>
                  <a:lnTo>
                    <a:pt x="29" y="232"/>
                  </a:lnTo>
                  <a:lnTo>
                    <a:pt x="36" y="242"/>
                  </a:lnTo>
                  <a:lnTo>
                    <a:pt x="44" y="250"/>
                  </a:lnTo>
                  <a:lnTo>
                    <a:pt x="52" y="257"/>
                  </a:lnTo>
                  <a:lnTo>
                    <a:pt x="60" y="261"/>
                  </a:lnTo>
                  <a:lnTo>
                    <a:pt x="70" y="266"/>
                  </a:lnTo>
                  <a:lnTo>
                    <a:pt x="79" y="270"/>
                  </a:lnTo>
                  <a:lnTo>
                    <a:pt x="89" y="273"/>
                  </a:lnTo>
                  <a:lnTo>
                    <a:pt x="99" y="273"/>
                  </a:lnTo>
                  <a:lnTo>
                    <a:pt x="109" y="273"/>
                  </a:lnTo>
                  <a:lnTo>
                    <a:pt x="118" y="270"/>
                  </a:lnTo>
                  <a:lnTo>
                    <a:pt x="128" y="266"/>
                  </a:lnTo>
                  <a:lnTo>
                    <a:pt x="136" y="261"/>
                  </a:lnTo>
                  <a:lnTo>
                    <a:pt x="146" y="257"/>
                  </a:lnTo>
                  <a:lnTo>
                    <a:pt x="154" y="250"/>
                  </a:lnTo>
                  <a:lnTo>
                    <a:pt x="161" y="242"/>
                  </a:lnTo>
                  <a:lnTo>
                    <a:pt x="169" y="232"/>
                  </a:lnTo>
                  <a:lnTo>
                    <a:pt x="174" y="222"/>
                  </a:lnTo>
                  <a:lnTo>
                    <a:pt x="180" y="213"/>
                  </a:lnTo>
                  <a:lnTo>
                    <a:pt x="185" y="201"/>
                  </a:lnTo>
                  <a:lnTo>
                    <a:pt x="190" y="190"/>
                  </a:lnTo>
                  <a:lnTo>
                    <a:pt x="193" y="177"/>
                  </a:lnTo>
                  <a:lnTo>
                    <a:pt x="195" y="164"/>
                  </a:lnTo>
                  <a:lnTo>
                    <a:pt x="196" y="151"/>
                  </a:lnTo>
                  <a:lnTo>
                    <a:pt x="196" y="136"/>
                  </a:lnTo>
                  <a:lnTo>
                    <a:pt x="196" y="122"/>
                  </a:lnTo>
                  <a:lnTo>
                    <a:pt x="195" y="109"/>
                  </a:lnTo>
                  <a:lnTo>
                    <a:pt x="193" y="96"/>
                  </a:lnTo>
                  <a:lnTo>
                    <a:pt x="190" y="83"/>
                  </a:lnTo>
                  <a:lnTo>
                    <a:pt x="185" y="71"/>
                  </a:lnTo>
                  <a:lnTo>
                    <a:pt x="180" y="60"/>
                  </a:lnTo>
                  <a:lnTo>
                    <a:pt x="174" y="50"/>
                  </a:lnTo>
                  <a:lnTo>
                    <a:pt x="169" y="40"/>
                  </a:lnTo>
                  <a:lnTo>
                    <a:pt x="161" y="31"/>
                  </a:lnTo>
                  <a:lnTo>
                    <a:pt x="154" y="23"/>
                  </a:lnTo>
                  <a:lnTo>
                    <a:pt x="146" y="16"/>
                  </a:lnTo>
                  <a:lnTo>
                    <a:pt x="136" y="10"/>
                  </a:lnTo>
                  <a:lnTo>
                    <a:pt x="128" y="6"/>
                  </a:lnTo>
                  <a:lnTo>
                    <a:pt x="118" y="3"/>
                  </a:lnTo>
                  <a:lnTo>
                    <a:pt x="109" y="0"/>
                  </a:lnTo>
                  <a:lnTo>
                    <a:pt x="99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29" name="Freeform 84"/>
            <p:cNvSpPr>
              <a:spLocks/>
            </p:cNvSpPr>
            <p:nvPr/>
          </p:nvSpPr>
          <p:spPr bwMode="auto">
            <a:xfrm>
              <a:off x="3987404" y="2697162"/>
              <a:ext cx="498276" cy="1150938"/>
            </a:xfrm>
            <a:custGeom>
              <a:avLst/>
              <a:gdLst>
                <a:gd name="T0" fmla="*/ 0 w 279"/>
                <a:gd name="T1" fmla="*/ 0 h 725"/>
                <a:gd name="T2" fmla="*/ 2147483646 w 279"/>
                <a:gd name="T3" fmla="*/ 2147483646 h 725"/>
                <a:gd name="T4" fmla="*/ 2147483646 w 279"/>
                <a:gd name="T5" fmla="*/ 2147483646 h 725"/>
                <a:gd name="T6" fmla="*/ 2147483646 w 279"/>
                <a:gd name="T7" fmla="*/ 2147483646 h 725"/>
                <a:gd name="T8" fmla="*/ 2147483646 w 279"/>
                <a:gd name="T9" fmla="*/ 2147483646 h 725"/>
                <a:gd name="T10" fmla="*/ 2147483646 w 279"/>
                <a:gd name="T11" fmla="*/ 2147483646 h 725"/>
                <a:gd name="T12" fmla="*/ 2147483646 w 279"/>
                <a:gd name="T13" fmla="*/ 2147483646 h 725"/>
                <a:gd name="T14" fmla="*/ 2147483646 w 279"/>
                <a:gd name="T15" fmla="*/ 2147483646 h 725"/>
                <a:gd name="T16" fmla="*/ 2147483646 w 279"/>
                <a:gd name="T17" fmla="*/ 2147483646 h 725"/>
                <a:gd name="T18" fmla="*/ 2147483646 w 279"/>
                <a:gd name="T19" fmla="*/ 2147483646 h 725"/>
                <a:gd name="T20" fmla="*/ 2147483646 w 279"/>
                <a:gd name="T21" fmla="*/ 2147483646 h 725"/>
                <a:gd name="T22" fmla="*/ 2147483646 w 279"/>
                <a:gd name="T23" fmla="*/ 2147483646 h 725"/>
                <a:gd name="T24" fmla="*/ 2147483646 w 279"/>
                <a:gd name="T25" fmla="*/ 2147483646 h 725"/>
                <a:gd name="T26" fmla="*/ 2147483646 w 279"/>
                <a:gd name="T27" fmla="*/ 2147483646 h 725"/>
                <a:gd name="T28" fmla="*/ 2147483646 w 279"/>
                <a:gd name="T29" fmla="*/ 2147483646 h 725"/>
                <a:gd name="T30" fmla="*/ 2147483646 w 279"/>
                <a:gd name="T31" fmla="*/ 2147483646 h 725"/>
                <a:gd name="T32" fmla="*/ 2147483646 w 279"/>
                <a:gd name="T33" fmla="*/ 2147483646 h 725"/>
                <a:gd name="T34" fmla="*/ 2147483646 w 279"/>
                <a:gd name="T35" fmla="*/ 2147483646 h 725"/>
                <a:gd name="T36" fmla="*/ 2147483646 w 279"/>
                <a:gd name="T37" fmla="*/ 2147483646 h 725"/>
                <a:gd name="T38" fmla="*/ 2147483646 w 279"/>
                <a:gd name="T39" fmla="*/ 2147483646 h 725"/>
                <a:gd name="T40" fmla="*/ 2147483646 w 279"/>
                <a:gd name="T41" fmla="*/ 2147483646 h 725"/>
                <a:gd name="T42" fmla="*/ 2147483646 w 279"/>
                <a:gd name="T43" fmla="*/ 2147483646 h 725"/>
                <a:gd name="T44" fmla="*/ 2147483646 w 279"/>
                <a:gd name="T45" fmla="*/ 2147483646 h 725"/>
                <a:gd name="T46" fmla="*/ 2147483646 w 279"/>
                <a:gd name="T47" fmla="*/ 2147483646 h 725"/>
                <a:gd name="T48" fmla="*/ 2147483646 w 279"/>
                <a:gd name="T49" fmla="*/ 2147483646 h 725"/>
                <a:gd name="T50" fmla="*/ 2147483646 w 279"/>
                <a:gd name="T51" fmla="*/ 2147483646 h 725"/>
                <a:gd name="T52" fmla="*/ 2147483646 w 279"/>
                <a:gd name="T53" fmla="*/ 2147483646 h 725"/>
                <a:gd name="T54" fmla="*/ 2147483646 w 279"/>
                <a:gd name="T55" fmla="*/ 2147483646 h 725"/>
                <a:gd name="T56" fmla="*/ 2147483646 w 279"/>
                <a:gd name="T57" fmla="*/ 2147483646 h 725"/>
                <a:gd name="T58" fmla="*/ 2147483646 w 279"/>
                <a:gd name="T59" fmla="*/ 2147483646 h 725"/>
                <a:gd name="T60" fmla="*/ 2147483646 w 279"/>
                <a:gd name="T61" fmla="*/ 2147483646 h 725"/>
                <a:gd name="T62" fmla="*/ 2147483646 w 279"/>
                <a:gd name="T63" fmla="*/ 2147483646 h 725"/>
                <a:gd name="T64" fmla="*/ 0 w 279"/>
                <a:gd name="T65" fmla="*/ 0 h 7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9"/>
                <a:gd name="T100" fmla="*/ 0 h 725"/>
                <a:gd name="T101" fmla="*/ 279 w 279"/>
                <a:gd name="T102" fmla="*/ 725 h 7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9" h="725">
                  <a:moveTo>
                    <a:pt x="0" y="0"/>
                  </a:moveTo>
                  <a:lnTo>
                    <a:pt x="36" y="31"/>
                  </a:lnTo>
                  <a:lnTo>
                    <a:pt x="71" y="65"/>
                  </a:lnTo>
                  <a:lnTo>
                    <a:pt x="106" y="100"/>
                  </a:lnTo>
                  <a:lnTo>
                    <a:pt x="141" y="136"/>
                  </a:lnTo>
                  <a:lnTo>
                    <a:pt x="175" y="175"/>
                  </a:lnTo>
                  <a:lnTo>
                    <a:pt x="210" y="213"/>
                  </a:lnTo>
                  <a:lnTo>
                    <a:pt x="244" y="250"/>
                  </a:lnTo>
                  <a:lnTo>
                    <a:pt x="278" y="286"/>
                  </a:lnTo>
                  <a:lnTo>
                    <a:pt x="276" y="339"/>
                  </a:lnTo>
                  <a:lnTo>
                    <a:pt x="275" y="395"/>
                  </a:lnTo>
                  <a:lnTo>
                    <a:pt x="273" y="448"/>
                  </a:lnTo>
                  <a:lnTo>
                    <a:pt x="271" y="503"/>
                  </a:lnTo>
                  <a:lnTo>
                    <a:pt x="268" y="557"/>
                  </a:lnTo>
                  <a:lnTo>
                    <a:pt x="266" y="612"/>
                  </a:lnTo>
                  <a:lnTo>
                    <a:pt x="263" y="668"/>
                  </a:lnTo>
                  <a:lnTo>
                    <a:pt x="260" y="724"/>
                  </a:lnTo>
                  <a:lnTo>
                    <a:pt x="257" y="668"/>
                  </a:lnTo>
                  <a:lnTo>
                    <a:pt x="252" y="611"/>
                  </a:lnTo>
                  <a:lnTo>
                    <a:pt x="247" y="554"/>
                  </a:lnTo>
                  <a:lnTo>
                    <a:pt x="242" y="497"/>
                  </a:lnTo>
                  <a:lnTo>
                    <a:pt x="237" y="442"/>
                  </a:lnTo>
                  <a:lnTo>
                    <a:pt x="231" y="386"/>
                  </a:lnTo>
                  <a:lnTo>
                    <a:pt x="223" y="334"/>
                  </a:lnTo>
                  <a:lnTo>
                    <a:pt x="214" y="282"/>
                  </a:lnTo>
                  <a:lnTo>
                    <a:pt x="188" y="245"/>
                  </a:lnTo>
                  <a:lnTo>
                    <a:pt x="162" y="208"/>
                  </a:lnTo>
                  <a:lnTo>
                    <a:pt x="136" y="172"/>
                  </a:lnTo>
                  <a:lnTo>
                    <a:pt x="109" y="138"/>
                  </a:lnTo>
                  <a:lnTo>
                    <a:pt x="83" y="102"/>
                  </a:lnTo>
                  <a:lnTo>
                    <a:pt x="55" y="68"/>
                  </a:lnTo>
                  <a:lnTo>
                    <a:pt x="29" y="34"/>
                  </a:lnTo>
                  <a:lnTo>
                    <a:pt x="0" y="0"/>
                  </a:lnTo>
                </a:path>
              </a:pathLst>
            </a:custGeom>
            <a:solidFill>
              <a:srgbClr val="E0B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30" name="Freeform 85"/>
            <p:cNvSpPr>
              <a:spLocks/>
            </p:cNvSpPr>
            <p:nvPr/>
          </p:nvSpPr>
          <p:spPr bwMode="auto">
            <a:xfrm>
              <a:off x="3819526" y="3267075"/>
              <a:ext cx="233957" cy="442912"/>
            </a:xfrm>
            <a:custGeom>
              <a:avLst/>
              <a:gdLst>
                <a:gd name="T0" fmla="*/ 2147483646 w 131"/>
                <a:gd name="T1" fmla="*/ 0 h 279"/>
                <a:gd name="T2" fmla="*/ 2147483646 w 131"/>
                <a:gd name="T3" fmla="*/ 2147483646 h 279"/>
                <a:gd name="T4" fmla="*/ 2147483646 w 131"/>
                <a:gd name="T5" fmla="*/ 2147483646 h 279"/>
                <a:gd name="T6" fmla="*/ 2147483646 w 131"/>
                <a:gd name="T7" fmla="*/ 2147483646 h 279"/>
                <a:gd name="T8" fmla="*/ 2147483646 w 131"/>
                <a:gd name="T9" fmla="*/ 2147483646 h 279"/>
                <a:gd name="T10" fmla="*/ 2147483646 w 131"/>
                <a:gd name="T11" fmla="*/ 2147483646 h 279"/>
                <a:gd name="T12" fmla="*/ 2147483646 w 131"/>
                <a:gd name="T13" fmla="*/ 2147483646 h 279"/>
                <a:gd name="T14" fmla="*/ 2147483646 w 131"/>
                <a:gd name="T15" fmla="*/ 2147483646 h 279"/>
                <a:gd name="T16" fmla="*/ 2147483646 w 131"/>
                <a:gd name="T17" fmla="*/ 2147483646 h 279"/>
                <a:gd name="T18" fmla="*/ 2147483646 w 131"/>
                <a:gd name="T19" fmla="*/ 2147483646 h 279"/>
                <a:gd name="T20" fmla="*/ 2147483646 w 131"/>
                <a:gd name="T21" fmla="*/ 2147483646 h 279"/>
                <a:gd name="T22" fmla="*/ 2147483646 w 131"/>
                <a:gd name="T23" fmla="*/ 2147483646 h 279"/>
                <a:gd name="T24" fmla="*/ 2147483646 w 131"/>
                <a:gd name="T25" fmla="*/ 2147483646 h 279"/>
                <a:gd name="T26" fmla="*/ 2147483646 w 131"/>
                <a:gd name="T27" fmla="*/ 2147483646 h 279"/>
                <a:gd name="T28" fmla="*/ 2147483646 w 131"/>
                <a:gd name="T29" fmla="*/ 2147483646 h 279"/>
                <a:gd name="T30" fmla="*/ 2147483646 w 131"/>
                <a:gd name="T31" fmla="*/ 2147483646 h 279"/>
                <a:gd name="T32" fmla="*/ 2147483646 w 131"/>
                <a:gd name="T33" fmla="*/ 2147483646 h 279"/>
                <a:gd name="T34" fmla="*/ 2147483646 w 131"/>
                <a:gd name="T35" fmla="*/ 2147483646 h 279"/>
                <a:gd name="T36" fmla="*/ 2147483646 w 131"/>
                <a:gd name="T37" fmla="*/ 2147483646 h 279"/>
                <a:gd name="T38" fmla="*/ 2147483646 w 131"/>
                <a:gd name="T39" fmla="*/ 2147483646 h 279"/>
                <a:gd name="T40" fmla="*/ 2147483646 w 131"/>
                <a:gd name="T41" fmla="*/ 2147483646 h 279"/>
                <a:gd name="T42" fmla="*/ 2147483646 w 131"/>
                <a:gd name="T43" fmla="*/ 2147483646 h 279"/>
                <a:gd name="T44" fmla="*/ 2147483646 w 131"/>
                <a:gd name="T45" fmla="*/ 2147483646 h 279"/>
                <a:gd name="T46" fmla="*/ 2147483646 w 131"/>
                <a:gd name="T47" fmla="*/ 2147483646 h 279"/>
                <a:gd name="T48" fmla="*/ 2147483646 w 131"/>
                <a:gd name="T49" fmla="*/ 2147483646 h 279"/>
                <a:gd name="T50" fmla="*/ 2147483646 w 131"/>
                <a:gd name="T51" fmla="*/ 2147483646 h 279"/>
                <a:gd name="T52" fmla="*/ 2147483646 w 131"/>
                <a:gd name="T53" fmla="*/ 2147483646 h 279"/>
                <a:gd name="T54" fmla="*/ 2147483646 w 131"/>
                <a:gd name="T55" fmla="*/ 2147483646 h 279"/>
                <a:gd name="T56" fmla="*/ 2147483646 w 131"/>
                <a:gd name="T57" fmla="*/ 2147483646 h 279"/>
                <a:gd name="T58" fmla="*/ 2147483646 w 131"/>
                <a:gd name="T59" fmla="*/ 2147483646 h 279"/>
                <a:gd name="T60" fmla="*/ 2147483646 w 131"/>
                <a:gd name="T61" fmla="*/ 2147483646 h 279"/>
                <a:gd name="T62" fmla="*/ 2147483646 w 131"/>
                <a:gd name="T63" fmla="*/ 2147483646 h 279"/>
                <a:gd name="T64" fmla="*/ 2147483646 w 131"/>
                <a:gd name="T65" fmla="*/ 2147483646 h 279"/>
                <a:gd name="T66" fmla="*/ 2147483646 w 131"/>
                <a:gd name="T67" fmla="*/ 2147483646 h 279"/>
                <a:gd name="T68" fmla="*/ 2147483646 w 131"/>
                <a:gd name="T69" fmla="*/ 2147483646 h 279"/>
                <a:gd name="T70" fmla="*/ 2147483646 w 131"/>
                <a:gd name="T71" fmla="*/ 2147483646 h 279"/>
                <a:gd name="T72" fmla="*/ 0 w 131"/>
                <a:gd name="T73" fmla="*/ 2147483646 h 279"/>
                <a:gd name="T74" fmla="*/ 0 w 131"/>
                <a:gd name="T75" fmla="*/ 2147483646 h 279"/>
                <a:gd name="T76" fmla="*/ 2147483646 w 131"/>
                <a:gd name="T77" fmla="*/ 2147483646 h 279"/>
                <a:gd name="T78" fmla="*/ 2147483646 w 131"/>
                <a:gd name="T79" fmla="*/ 2147483646 h 279"/>
                <a:gd name="T80" fmla="*/ 2147483646 w 131"/>
                <a:gd name="T81" fmla="*/ 2147483646 h 279"/>
                <a:gd name="T82" fmla="*/ 2147483646 w 131"/>
                <a:gd name="T83" fmla="*/ 2147483646 h 279"/>
                <a:gd name="T84" fmla="*/ 2147483646 w 131"/>
                <a:gd name="T85" fmla="*/ 2147483646 h 279"/>
                <a:gd name="T86" fmla="*/ 2147483646 w 131"/>
                <a:gd name="T87" fmla="*/ 2147483646 h 279"/>
                <a:gd name="T88" fmla="*/ 2147483646 w 131"/>
                <a:gd name="T89" fmla="*/ 2147483646 h 279"/>
                <a:gd name="T90" fmla="*/ 2147483646 w 131"/>
                <a:gd name="T91" fmla="*/ 2147483646 h 279"/>
                <a:gd name="T92" fmla="*/ 2147483646 w 131"/>
                <a:gd name="T93" fmla="*/ 2147483646 h 279"/>
                <a:gd name="T94" fmla="*/ 2147483646 w 131"/>
                <a:gd name="T95" fmla="*/ 2147483646 h 279"/>
                <a:gd name="T96" fmla="*/ 2147483646 w 131"/>
                <a:gd name="T97" fmla="*/ 2147483646 h 279"/>
                <a:gd name="T98" fmla="*/ 2147483646 w 131"/>
                <a:gd name="T99" fmla="*/ 2147483646 h 279"/>
                <a:gd name="T100" fmla="*/ 2147483646 w 131"/>
                <a:gd name="T101" fmla="*/ 2147483646 h 279"/>
                <a:gd name="T102" fmla="*/ 2147483646 w 131"/>
                <a:gd name="T103" fmla="*/ 2147483646 h 279"/>
                <a:gd name="T104" fmla="*/ 2147483646 w 131"/>
                <a:gd name="T105" fmla="*/ 0 h 27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1"/>
                <a:gd name="T160" fmla="*/ 0 h 279"/>
                <a:gd name="T161" fmla="*/ 131 w 131"/>
                <a:gd name="T162" fmla="*/ 279 h 27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1" h="279">
                  <a:moveTo>
                    <a:pt x="120" y="0"/>
                  </a:moveTo>
                  <a:lnTo>
                    <a:pt x="113" y="5"/>
                  </a:lnTo>
                  <a:lnTo>
                    <a:pt x="107" y="10"/>
                  </a:lnTo>
                  <a:lnTo>
                    <a:pt x="102" y="18"/>
                  </a:lnTo>
                  <a:lnTo>
                    <a:pt x="97" y="26"/>
                  </a:lnTo>
                  <a:lnTo>
                    <a:pt x="89" y="47"/>
                  </a:lnTo>
                  <a:lnTo>
                    <a:pt x="84" y="70"/>
                  </a:lnTo>
                  <a:lnTo>
                    <a:pt x="79" y="92"/>
                  </a:lnTo>
                  <a:lnTo>
                    <a:pt x="78" y="114"/>
                  </a:lnTo>
                  <a:lnTo>
                    <a:pt x="78" y="133"/>
                  </a:lnTo>
                  <a:lnTo>
                    <a:pt x="78" y="146"/>
                  </a:lnTo>
                  <a:lnTo>
                    <a:pt x="78" y="162"/>
                  </a:lnTo>
                  <a:lnTo>
                    <a:pt x="79" y="180"/>
                  </a:lnTo>
                  <a:lnTo>
                    <a:pt x="83" y="200"/>
                  </a:lnTo>
                  <a:lnTo>
                    <a:pt x="87" y="219"/>
                  </a:lnTo>
                  <a:lnTo>
                    <a:pt x="96" y="237"/>
                  </a:lnTo>
                  <a:lnTo>
                    <a:pt x="104" y="253"/>
                  </a:lnTo>
                  <a:lnTo>
                    <a:pt x="109" y="261"/>
                  </a:lnTo>
                  <a:lnTo>
                    <a:pt x="115" y="268"/>
                  </a:lnTo>
                  <a:lnTo>
                    <a:pt x="122" y="273"/>
                  </a:lnTo>
                  <a:lnTo>
                    <a:pt x="130" y="278"/>
                  </a:lnTo>
                  <a:lnTo>
                    <a:pt x="115" y="278"/>
                  </a:lnTo>
                  <a:lnTo>
                    <a:pt x="102" y="278"/>
                  </a:lnTo>
                  <a:lnTo>
                    <a:pt x="89" y="274"/>
                  </a:lnTo>
                  <a:lnTo>
                    <a:pt x="78" y="270"/>
                  </a:lnTo>
                  <a:lnTo>
                    <a:pt x="66" y="263"/>
                  </a:lnTo>
                  <a:lnTo>
                    <a:pt x="55" y="257"/>
                  </a:lnTo>
                  <a:lnTo>
                    <a:pt x="45" y="247"/>
                  </a:lnTo>
                  <a:lnTo>
                    <a:pt x="37" y="239"/>
                  </a:lnTo>
                  <a:lnTo>
                    <a:pt x="29" y="227"/>
                  </a:lnTo>
                  <a:lnTo>
                    <a:pt x="22" y="216"/>
                  </a:lnTo>
                  <a:lnTo>
                    <a:pt x="16" y="205"/>
                  </a:lnTo>
                  <a:lnTo>
                    <a:pt x="11" y="192"/>
                  </a:lnTo>
                  <a:lnTo>
                    <a:pt x="6" y="179"/>
                  </a:lnTo>
                  <a:lnTo>
                    <a:pt x="3" y="164"/>
                  </a:lnTo>
                  <a:lnTo>
                    <a:pt x="1" y="151"/>
                  </a:lnTo>
                  <a:lnTo>
                    <a:pt x="0" y="136"/>
                  </a:lnTo>
                  <a:lnTo>
                    <a:pt x="0" y="122"/>
                  </a:lnTo>
                  <a:lnTo>
                    <a:pt x="1" y="109"/>
                  </a:lnTo>
                  <a:lnTo>
                    <a:pt x="5" y="96"/>
                  </a:lnTo>
                  <a:lnTo>
                    <a:pt x="8" y="83"/>
                  </a:lnTo>
                  <a:lnTo>
                    <a:pt x="13" y="71"/>
                  </a:lnTo>
                  <a:lnTo>
                    <a:pt x="19" y="60"/>
                  </a:lnTo>
                  <a:lnTo>
                    <a:pt x="26" y="50"/>
                  </a:lnTo>
                  <a:lnTo>
                    <a:pt x="34" y="40"/>
                  </a:lnTo>
                  <a:lnTo>
                    <a:pt x="42" y="31"/>
                  </a:lnTo>
                  <a:lnTo>
                    <a:pt x="52" y="24"/>
                  </a:lnTo>
                  <a:lnTo>
                    <a:pt x="61" y="16"/>
                  </a:lnTo>
                  <a:lnTo>
                    <a:pt x="73" y="11"/>
                  </a:lnTo>
                  <a:lnTo>
                    <a:pt x="84" y="6"/>
                  </a:lnTo>
                  <a:lnTo>
                    <a:pt x="96" y="3"/>
                  </a:lnTo>
                  <a:lnTo>
                    <a:pt x="107" y="1"/>
                  </a:lnTo>
                  <a:lnTo>
                    <a:pt x="12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31" name="Freeform 86"/>
            <p:cNvSpPr>
              <a:spLocks/>
            </p:cNvSpPr>
            <p:nvPr/>
          </p:nvSpPr>
          <p:spPr bwMode="auto">
            <a:xfrm>
              <a:off x="3949899" y="3262313"/>
              <a:ext cx="89297" cy="246063"/>
            </a:xfrm>
            <a:custGeom>
              <a:avLst/>
              <a:gdLst>
                <a:gd name="T0" fmla="*/ 2147483646 w 50"/>
                <a:gd name="T1" fmla="*/ 2147483646 h 155"/>
                <a:gd name="T2" fmla="*/ 2147483646 w 50"/>
                <a:gd name="T3" fmla="*/ 2147483646 h 155"/>
                <a:gd name="T4" fmla="*/ 2147483646 w 50"/>
                <a:gd name="T5" fmla="*/ 2147483646 h 155"/>
                <a:gd name="T6" fmla="*/ 2147483646 w 50"/>
                <a:gd name="T7" fmla="*/ 2147483646 h 155"/>
                <a:gd name="T8" fmla="*/ 2147483646 w 50"/>
                <a:gd name="T9" fmla="*/ 2147483646 h 155"/>
                <a:gd name="T10" fmla="*/ 2147483646 w 50"/>
                <a:gd name="T11" fmla="*/ 2147483646 h 155"/>
                <a:gd name="T12" fmla="*/ 2147483646 w 50"/>
                <a:gd name="T13" fmla="*/ 2147483646 h 155"/>
                <a:gd name="T14" fmla="*/ 2147483646 w 50"/>
                <a:gd name="T15" fmla="*/ 2147483646 h 155"/>
                <a:gd name="T16" fmla="*/ 2147483646 w 50"/>
                <a:gd name="T17" fmla="*/ 2147483646 h 155"/>
                <a:gd name="T18" fmla="*/ 2147483646 w 50"/>
                <a:gd name="T19" fmla="*/ 2147483646 h 155"/>
                <a:gd name="T20" fmla="*/ 2147483646 w 50"/>
                <a:gd name="T21" fmla="*/ 2147483646 h 155"/>
                <a:gd name="T22" fmla="*/ 2147483646 w 50"/>
                <a:gd name="T23" fmla="*/ 0 h 155"/>
                <a:gd name="T24" fmla="*/ 2147483646 w 50"/>
                <a:gd name="T25" fmla="*/ 2147483646 h 155"/>
                <a:gd name="T26" fmla="*/ 2147483646 w 50"/>
                <a:gd name="T27" fmla="*/ 2147483646 h 155"/>
                <a:gd name="T28" fmla="*/ 2147483646 w 50"/>
                <a:gd name="T29" fmla="*/ 2147483646 h 155"/>
                <a:gd name="T30" fmla="*/ 2147483646 w 50"/>
                <a:gd name="T31" fmla="*/ 2147483646 h 155"/>
                <a:gd name="T32" fmla="*/ 2147483646 w 50"/>
                <a:gd name="T33" fmla="*/ 2147483646 h 155"/>
                <a:gd name="T34" fmla="*/ 2147483646 w 50"/>
                <a:gd name="T35" fmla="*/ 2147483646 h 155"/>
                <a:gd name="T36" fmla="*/ 2147483646 w 50"/>
                <a:gd name="T37" fmla="*/ 2147483646 h 155"/>
                <a:gd name="T38" fmla="*/ 2147483646 w 50"/>
                <a:gd name="T39" fmla="*/ 2147483646 h 155"/>
                <a:gd name="T40" fmla="*/ 0 w 50"/>
                <a:gd name="T41" fmla="*/ 2147483646 h 155"/>
                <a:gd name="T42" fmla="*/ 0 w 50"/>
                <a:gd name="T43" fmla="*/ 2147483646 h 155"/>
                <a:gd name="T44" fmla="*/ 0 w 50"/>
                <a:gd name="T45" fmla="*/ 2147483646 h 155"/>
                <a:gd name="T46" fmla="*/ 0 w 50"/>
                <a:gd name="T47" fmla="*/ 2147483646 h 155"/>
                <a:gd name="T48" fmla="*/ 2147483646 w 50"/>
                <a:gd name="T49" fmla="*/ 2147483646 h 155"/>
                <a:gd name="T50" fmla="*/ 2147483646 w 50"/>
                <a:gd name="T51" fmla="*/ 2147483646 h 155"/>
                <a:gd name="T52" fmla="*/ 2147483646 w 50"/>
                <a:gd name="T53" fmla="*/ 2147483646 h 155"/>
                <a:gd name="T54" fmla="*/ 2147483646 w 50"/>
                <a:gd name="T55" fmla="*/ 2147483646 h 155"/>
                <a:gd name="T56" fmla="*/ 2147483646 w 50"/>
                <a:gd name="T57" fmla="*/ 2147483646 h 155"/>
                <a:gd name="T58" fmla="*/ 2147483646 w 50"/>
                <a:gd name="T59" fmla="*/ 2147483646 h 155"/>
                <a:gd name="T60" fmla="*/ 2147483646 w 50"/>
                <a:gd name="T61" fmla="*/ 2147483646 h 15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0"/>
                <a:gd name="T94" fmla="*/ 0 h 155"/>
                <a:gd name="T95" fmla="*/ 50 w 50"/>
                <a:gd name="T96" fmla="*/ 155 h 15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0" h="155">
                  <a:moveTo>
                    <a:pt x="10" y="149"/>
                  </a:moveTo>
                  <a:lnTo>
                    <a:pt x="8" y="136"/>
                  </a:lnTo>
                  <a:lnTo>
                    <a:pt x="10" y="117"/>
                  </a:lnTo>
                  <a:lnTo>
                    <a:pt x="11" y="95"/>
                  </a:lnTo>
                  <a:lnTo>
                    <a:pt x="14" y="73"/>
                  </a:lnTo>
                  <a:lnTo>
                    <a:pt x="21" y="52"/>
                  </a:lnTo>
                  <a:lnTo>
                    <a:pt x="27" y="30"/>
                  </a:lnTo>
                  <a:lnTo>
                    <a:pt x="32" y="22"/>
                  </a:lnTo>
                  <a:lnTo>
                    <a:pt x="37" y="16"/>
                  </a:lnTo>
                  <a:lnTo>
                    <a:pt x="44" y="11"/>
                  </a:lnTo>
                  <a:lnTo>
                    <a:pt x="49" y="6"/>
                  </a:lnTo>
                  <a:lnTo>
                    <a:pt x="45" y="0"/>
                  </a:lnTo>
                  <a:lnTo>
                    <a:pt x="37" y="4"/>
                  </a:lnTo>
                  <a:lnTo>
                    <a:pt x="31" y="11"/>
                  </a:lnTo>
                  <a:lnTo>
                    <a:pt x="26" y="19"/>
                  </a:lnTo>
                  <a:lnTo>
                    <a:pt x="21" y="27"/>
                  </a:lnTo>
                  <a:lnTo>
                    <a:pt x="13" y="48"/>
                  </a:lnTo>
                  <a:lnTo>
                    <a:pt x="6" y="71"/>
                  </a:lnTo>
                  <a:lnTo>
                    <a:pt x="3" y="94"/>
                  </a:lnTo>
                  <a:lnTo>
                    <a:pt x="1" y="117"/>
                  </a:lnTo>
                  <a:lnTo>
                    <a:pt x="0" y="136"/>
                  </a:lnTo>
                  <a:lnTo>
                    <a:pt x="0" y="151"/>
                  </a:lnTo>
                  <a:lnTo>
                    <a:pt x="0" y="149"/>
                  </a:lnTo>
                  <a:lnTo>
                    <a:pt x="0" y="151"/>
                  </a:lnTo>
                  <a:lnTo>
                    <a:pt x="1" y="152"/>
                  </a:lnTo>
                  <a:lnTo>
                    <a:pt x="3" y="154"/>
                  </a:lnTo>
                  <a:lnTo>
                    <a:pt x="5" y="154"/>
                  </a:lnTo>
                  <a:lnTo>
                    <a:pt x="6" y="154"/>
                  </a:lnTo>
                  <a:lnTo>
                    <a:pt x="8" y="152"/>
                  </a:lnTo>
                  <a:lnTo>
                    <a:pt x="8" y="151"/>
                  </a:lnTo>
                  <a:lnTo>
                    <a:pt x="10" y="14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32" name="Freeform 87"/>
            <p:cNvSpPr>
              <a:spLocks/>
            </p:cNvSpPr>
            <p:nvPr/>
          </p:nvSpPr>
          <p:spPr bwMode="auto">
            <a:xfrm>
              <a:off x="3949898" y="3498851"/>
              <a:ext cx="108943" cy="219075"/>
            </a:xfrm>
            <a:custGeom>
              <a:avLst/>
              <a:gdLst>
                <a:gd name="T0" fmla="*/ 2147483646 w 61"/>
                <a:gd name="T1" fmla="*/ 2147483646 h 138"/>
                <a:gd name="T2" fmla="*/ 2147483646 w 61"/>
                <a:gd name="T3" fmla="*/ 2147483646 h 138"/>
                <a:gd name="T4" fmla="*/ 2147483646 w 61"/>
                <a:gd name="T5" fmla="*/ 2147483646 h 138"/>
                <a:gd name="T6" fmla="*/ 2147483646 w 61"/>
                <a:gd name="T7" fmla="*/ 2147483646 h 138"/>
                <a:gd name="T8" fmla="*/ 2147483646 w 61"/>
                <a:gd name="T9" fmla="*/ 2147483646 h 138"/>
                <a:gd name="T10" fmla="*/ 2147483646 w 61"/>
                <a:gd name="T11" fmla="*/ 2147483646 h 138"/>
                <a:gd name="T12" fmla="*/ 2147483646 w 61"/>
                <a:gd name="T13" fmla="*/ 2147483646 h 138"/>
                <a:gd name="T14" fmla="*/ 2147483646 w 61"/>
                <a:gd name="T15" fmla="*/ 2147483646 h 138"/>
                <a:gd name="T16" fmla="*/ 2147483646 w 61"/>
                <a:gd name="T17" fmla="*/ 2147483646 h 138"/>
                <a:gd name="T18" fmla="*/ 2147483646 w 61"/>
                <a:gd name="T19" fmla="*/ 2147483646 h 138"/>
                <a:gd name="T20" fmla="*/ 2147483646 w 61"/>
                <a:gd name="T21" fmla="*/ 2147483646 h 138"/>
                <a:gd name="T22" fmla="*/ 2147483646 w 61"/>
                <a:gd name="T23" fmla="*/ 0 h 138"/>
                <a:gd name="T24" fmla="*/ 0 w 61"/>
                <a:gd name="T25" fmla="*/ 0 h 138"/>
                <a:gd name="T26" fmla="*/ 2147483646 w 61"/>
                <a:gd name="T27" fmla="*/ 2147483646 h 138"/>
                <a:gd name="T28" fmla="*/ 2147483646 w 61"/>
                <a:gd name="T29" fmla="*/ 2147483646 h 138"/>
                <a:gd name="T30" fmla="*/ 2147483646 w 61"/>
                <a:gd name="T31" fmla="*/ 2147483646 h 138"/>
                <a:gd name="T32" fmla="*/ 2147483646 w 61"/>
                <a:gd name="T33" fmla="*/ 2147483646 h 138"/>
                <a:gd name="T34" fmla="*/ 2147483646 w 61"/>
                <a:gd name="T35" fmla="*/ 2147483646 h 138"/>
                <a:gd name="T36" fmla="*/ 2147483646 w 61"/>
                <a:gd name="T37" fmla="*/ 2147483646 h 138"/>
                <a:gd name="T38" fmla="*/ 2147483646 w 61"/>
                <a:gd name="T39" fmla="*/ 2147483646 h 138"/>
                <a:gd name="T40" fmla="*/ 2147483646 w 61"/>
                <a:gd name="T41" fmla="*/ 2147483646 h 138"/>
                <a:gd name="T42" fmla="*/ 2147483646 w 61"/>
                <a:gd name="T43" fmla="*/ 2147483646 h 138"/>
                <a:gd name="T44" fmla="*/ 2147483646 w 61"/>
                <a:gd name="T45" fmla="*/ 2147483646 h 138"/>
                <a:gd name="T46" fmla="*/ 2147483646 w 61"/>
                <a:gd name="T47" fmla="*/ 2147483646 h 138"/>
                <a:gd name="T48" fmla="*/ 2147483646 w 61"/>
                <a:gd name="T49" fmla="*/ 2147483646 h 138"/>
                <a:gd name="T50" fmla="*/ 2147483646 w 61"/>
                <a:gd name="T51" fmla="*/ 2147483646 h 138"/>
                <a:gd name="T52" fmla="*/ 2147483646 w 61"/>
                <a:gd name="T53" fmla="*/ 2147483646 h 138"/>
                <a:gd name="T54" fmla="*/ 2147483646 w 61"/>
                <a:gd name="T55" fmla="*/ 2147483646 h 138"/>
                <a:gd name="T56" fmla="*/ 2147483646 w 61"/>
                <a:gd name="T57" fmla="*/ 2147483646 h 138"/>
                <a:gd name="T58" fmla="*/ 2147483646 w 61"/>
                <a:gd name="T59" fmla="*/ 2147483646 h 138"/>
                <a:gd name="T60" fmla="*/ 2147483646 w 61"/>
                <a:gd name="T61" fmla="*/ 2147483646 h 138"/>
                <a:gd name="T62" fmla="*/ 2147483646 w 61"/>
                <a:gd name="T63" fmla="*/ 2147483646 h 138"/>
                <a:gd name="T64" fmla="*/ 2147483646 w 61"/>
                <a:gd name="T65" fmla="*/ 2147483646 h 138"/>
                <a:gd name="T66" fmla="*/ 2147483646 w 61"/>
                <a:gd name="T67" fmla="*/ 2147483646 h 13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1"/>
                <a:gd name="T103" fmla="*/ 0 h 138"/>
                <a:gd name="T104" fmla="*/ 61 w 61"/>
                <a:gd name="T105" fmla="*/ 138 h 13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1" h="138">
                  <a:moveTo>
                    <a:pt x="57" y="137"/>
                  </a:moveTo>
                  <a:lnTo>
                    <a:pt x="58" y="128"/>
                  </a:lnTo>
                  <a:lnTo>
                    <a:pt x="52" y="124"/>
                  </a:lnTo>
                  <a:lnTo>
                    <a:pt x="45" y="119"/>
                  </a:lnTo>
                  <a:lnTo>
                    <a:pt x="39" y="112"/>
                  </a:lnTo>
                  <a:lnTo>
                    <a:pt x="34" y="106"/>
                  </a:lnTo>
                  <a:lnTo>
                    <a:pt x="26" y="89"/>
                  </a:lnTo>
                  <a:lnTo>
                    <a:pt x="19" y="72"/>
                  </a:lnTo>
                  <a:lnTo>
                    <a:pt x="14" y="52"/>
                  </a:lnTo>
                  <a:lnTo>
                    <a:pt x="11" y="34"/>
                  </a:lnTo>
                  <a:lnTo>
                    <a:pt x="10" y="1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" y="16"/>
                  </a:lnTo>
                  <a:lnTo>
                    <a:pt x="3" y="34"/>
                  </a:lnTo>
                  <a:lnTo>
                    <a:pt x="6" y="54"/>
                  </a:lnTo>
                  <a:lnTo>
                    <a:pt x="11" y="73"/>
                  </a:lnTo>
                  <a:lnTo>
                    <a:pt x="18" y="93"/>
                  </a:lnTo>
                  <a:lnTo>
                    <a:pt x="27" y="111"/>
                  </a:lnTo>
                  <a:lnTo>
                    <a:pt x="32" y="119"/>
                  </a:lnTo>
                  <a:lnTo>
                    <a:pt x="39" y="125"/>
                  </a:lnTo>
                  <a:lnTo>
                    <a:pt x="47" y="132"/>
                  </a:lnTo>
                  <a:lnTo>
                    <a:pt x="53" y="137"/>
                  </a:lnTo>
                  <a:lnTo>
                    <a:pt x="55" y="128"/>
                  </a:lnTo>
                  <a:lnTo>
                    <a:pt x="53" y="137"/>
                  </a:lnTo>
                  <a:lnTo>
                    <a:pt x="57" y="137"/>
                  </a:lnTo>
                  <a:lnTo>
                    <a:pt x="58" y="137"/>
                  </a:lnTo>
                  <a:lnTo>
                    <a:pt x="58" y="135"/>
                  </a:lnTo>
                  <a:lnTo>
                    <a:pt x="60" y="135"/>
                  </a:lnTo>
                  <a:lnTo>
                    <a:pt x="60" y="133"/>
                  </a:lnTo>
                  <a:lnTo>
                    <a:pt x="60" y="132"/>
                  </a:lnTo>
                  <a:lnTo>
                    <a:pt x="60" y="130"/>
                  </a:lnTo>
                  <a:lnTo>
                    <a:pt x="58" y="128"/>
                  </a:lnTo>
                  <a:lnTo>
                    <a:pt x="57" y="13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33" name="Freeform 88"/>
            <p:cNvSpPr>
              <a:spLocks/>
            </p:cNvSpPr>
            <p:nvPr/>
          </p:nvSpPr>
          <p:spPr bwMode="auto">
            <a:xfrm>
              <a:off x="3810595" y="3475037"/>
              <a:ext cx="242888" cy="242888"/>
            </a:xfrm>
            <a:custGeom>
              <a:avLst/>
              <a:gdLst>
                <a:gd name="T0" fmla="*/ 0 w 136"/>
                <a:gd name="T1" fmla="*/ 2147483646 h 153"/>
                <a:gd name="T2" fmla="*/ 2147483646 w 136"/>
                <a:gd name="T3" fmla="*/ 2147483646 h 153"/>
                <a:gd name="T4" fmla="*/ 2147483646 w 136"/>
                <a:gd name="T5" fmla="*/ 2147483646 h 153"/>
                <a:gd name="T6" fmla="*/ 2147483646 w 136"/>
                <a:gd name="T7" fmla="*/ 2147483646 h 153"/>
                <a:gd name="T8" fmla="*/ 2147483646 w 136"/>
                <a:gd name="T9" fmla="*/ 2147483646 h 153"/>
                <a:gd name="T10" fmla="*/ 2147483646 w 136"/>
                <a:gd name="T11" fmla="*/ 2147483646 h 153"/>
                <a:gd name="T12" fmla="*/ 2147483646 w 136"/>
                <a:gd name="T13" fmla="*/ 2147483646 h 153"/>
                <a:gd name="T14" fmla="*/ 2147483646 w 136"/>
                <a:gd name="T15" fmla="*/ 2147483646 h 153"/>
                <a:gd name="T16" fmla="*/ 2147483646 w 136"/>
                <a:gd name="T17" fmla="*/ 2147483646 h 153"/>
                <a:gd name="T18" fmla="*/ 2147483646 w 136"/>
                <a:gd name="T19" fmla="*/ 2147483646 h 153"/>
                <a:gd name="T20" fmla="*/ 2147483646 w 136"/>
                <a:gd name="T21" fmla="*/ 2147483646 h 153"/>
                <a:gd name="T22" fmla="*/ 2147483646 w 136"/>
                <a:gd name="T23" fmla="*/ 2147483646 h 153"/>
                <a:gd name="T24" fmla="*/ 2147483646 w 136"/>
                <a:gd name="T25" fmla="*/ 2147483646 h 153"/>
                <a:gd name="T26" fmla="*/ 2147483646 w 136"/>
                <a:gd name="T27" fmla="*/ 2147483646 h 153"/>
                <a:gd name="T28" fmla="*/ 2147483646 w 136"/>
                <a:gd name="T29" fmla="*/ 2147483646 h 153"/>
                <a:gd name="T30" fmla="*/ 2147483646 w 136"/>
                <a:gd name="T31" fmla="*/ 2147483646 h 153"/>
                <a:gd name="T32" fmla="*/ 2147483646 w 136"/>
                <a:gd name="T33" fmla="*/ 2147483646 h 153"/>
                <a:gd name="T34" fmla="*/ 2147483646 w 136"/>
                <a:gd name="T35" fmla="*/ 2147483646 h 153"/>
                <a:gd name="T36" fmla="*/ 2147483646 w 136"/>
                <a:gd name="T37" fmla="*/ 2147483646 h 153"/>
                <a:gd name="T38" fmla="*/ 2147483646 w 136"/>
                <a:gd name="T39" fmla="*/ 2147483646 h 153"/>
                <a:gd name="T40" fmla="*/ 2147483646 w 136"/>
                <a:gd name="T41" fmla="*/ 2147483646 h 153"/>
                <a:gd name="T42" fmla="*/ 2147483646 w 136"/>
                <a:gd name="T43" fmla="*/ 2147483646 h 153"/>
                <a:gd name="T44" fmla="*/ 2147483646 w 136"/>
                <a:gd name="T45" fmla="*/ 2147483646 h 153"/>
                <a:gd name="T46" fmla="*/ 2147483646 w 136"/>
                <a:gd name="T47" fmla="*/ 2147483646 h 153"/>
                <a:gd name="T48" fmla="*/ 2147483646 w 136"/>
                <a:gd name="T49" fmla="*/ 2147483646 h 153"/>
                <a:gd name="T50" fmla="*/ 2147483646 w 136"/>
                <a:gd name="T51" fmla="*/ 2147483646 h 153"/>
                <a:gd name="T52" fmla="*/ 2147483646 w 136"/>
                <a:gd name="T53" fmla="*/ 2147483646 h 153"/>
                <a:gd name="T54" fmla="*/ 2147483646 w 136"/>
                <a:gd name="T55" fmla="*/ 2147483646 h 153"/>
                <a:gd name="T56" fmla="*/ 2147483646 w 136"/>
                <a:gd name="T57" fmla="*/ 2147483646 h 153"/>
                <a:gd name="T58" fmla="*/ 2147483646 w 136"/>
                <a:gd name="T59" fmla="*/ 2147483646 h 153"/>
                <a:gd name="T60" fmla="*/ 2147483646 w 136"/>
                <a:gd name="T61" fmla="*/ 2147483646 h 153"/>
                <a:gd name="T62" fmla="*/ 2147483646 w 136"/>
                <a:gd name="T63" fmla="*/ 2147483646 h 153"/>
                <a:gd name="T64" fmla="*/ 2147483646 w 136"/>
                <a:gd name="T65" fmla="*/ 2147483646 h 153"/>
                <a:gd name="T66" fmla="*/ 2147483646 w 136"/>
                <a:gd name="T67" fmla="*/ 2147483646 h 153"/>
                <a:gd name="T68" fmla="*/ 2147483646 w 136"/>
                <a:gd name="T69" fmla="*/ 2147483646 h 153"/>
                <a:gd name="T70" fmla="*/ 2147483646 w 136"/>
                <a:gd name="T71" fmla="*/ 2147483646 h 153"/>
                <a:gd name="T72" fmla="*/ 2147483646 w 136"/>
                <a:gd name="T73" fmla="*/ 2147483646 h 153"/>
                <a:gd name="T74" fmla="*/ 2147483646 w 136"/>
                <a:gd name="T75" fmla="*/ 0 h 153"/>
                <a:gd name="T76" fmla="*/ 2147483646 w 136"/>
                <a:gd name="T77" fmla="*/ 2147483646 h 153"/>
                <a:gd name="T78" fmla="*/ 2147483646 w 136"/>
                <a:gd name="T79" fmla="*/ 2147483646 h 153"/>
                <a:gd name="T80" fmla="*/ 2147483646 w 136"/>
                <a:gd name="T81" fmla="*/ 2147483646 h 153"/>
                <a:gd name="T82" fmla="*/ 0 w 136"/>
                <a:gd name="T83" fmla="*/ 2147483646 h 15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6"/>
                <a:gd name="T127" fmla="*/ 0 h 153"/>
                <a:gd name="T128" fmla="*/ 136 w 136"/>
                <a:gd name="T129" fmla="*/ 153 h 15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6" h="153">
                  <a:moveTo>
                    <a:pt x="0" y="5"/>
                  </a:moveTo>
                  <a:lnTo>
                    <a:pt x="1" y="20"/>
                  </a:lnTo>
                  <a:lnTo>
                    <a:pt x="3" y="35"/>
                  </a:lnTo>
                  <a:lnTo>
                    <a:pt x="6" y="49"/>
                  </a:lnTo>
                  <a:lnTo>
                    <a:pt x="11" y="62"/>
                  </a:lnTo>
                  <a:lnTo>
                    <a:pt x="16" y="75"/>
                  </a:lnTo>
                  <a:lnTo>
                    <a:pt x="23" y="88"/>
                  </a:lnTo>
                  <a:lnTo>
                    <a:pt x="31" y="100"/>
                  </a:lnTo>
                  <a:lnTo>
                    <a:pt x="39" y="109"/>
                  </a:lnTo>
                  <a:lnTo>
                    <a:pt x="49" y="119"/>
                  </a:lnTo>
                  <a:lnTo>
                    <a:pt x="58" y="129"/>
                  </a:lnTo>
                  <a:lnTo>
                    <a:pt x="68" y="135"/>
                  </a:lnTo>
                  <a:lnTo>
                    <a:pt x="81" y="142"/>
                  </a:lnTo>
                  <a:lnTo>
                    <a:pt x="92" y="147"/>
                  </a:lnTo>
                  <a:lnTo>
                    <a:pt x="105" y="150"/>
                  </a:lnTo>
                  <a:lnTo>
                    <a:pt x="120" y="152"/>
                  </a:lnTo>
                  <a:lnTo>
                    <a:pt x="135" y="152"/>
                  </a:lnTo>
                  <a:lnTo>
                    <a:pt x="133" y="143"/>
                  </a:lnTo>
                  <a:lnTo>
                    <a:pt x="120" y="143"/>
                  </a:lnTo>
                  <a:lnTo>
                    <a:pt x="107" y="142"/>
                  </a:lnTo>
                  <a:lnTo>
                    <a:pt x="96" y="139"/>
                  </a:lnTo>
                  <a:lnTo>
                    <a:pt x="84" y="134"/>
                  </a:lnTo>
                  <a:lnTo>
                    <a:pt x="73" y="129"/>
                  </a:lnTo>
                  <a:lnTo>
                    <a:pt x="63" y="122"/>
                  </a:lnTo>
                  <a:lnTo>
                    <a:pt x="53" y="114"/>
                  </a:lnTo>
                  <a:lnTo>
                    <a:pt x="45" y="104"/>
                  </a:lnTo>
                  <a:lnTo>
                    <a:pt x="37" y="95"/>
                  </a:lnTo>
                  <a:lnTo>
                    <a:pt x="31" y="83"/>
                  </a:lnTo>
                  <a:lnTo>
                    <a:pt x="24" y="72"/>
                  </a:lnTo>
                  <a:lnTo>
                    <a:pt x="19" y="59"/>
                  </a:lnTo>
                  <a:lnTo>
                    <a:pt x="16" y="46"/>
                  </a:lnTo>
                  <a:lnTo>
                    <a:pt x="13" y="33"/>
                  </a:lnTo>
                  <a:lnTo>
                    <a:pt x="10" y="18"/>
                  </a:lnTo>
                  <a:lnTo>
                    <a:pt x="10" y="5"/>
                  </a:lnTo>
                  <a:lnTo>
                    <a:pt x="8" y="4"/>
                  </a:lnTo>
                  <a:lnTo>
                    <a:pt x="8" y="2"/>
                  </a:lnTo>
                  <a:lnTo>
                    <a:pt x="6" y="2"/>
                  </a:lnTo>
                  <a:lnTo>
                    <a:pt x="5" y="0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4"/>
                  </a:lnTo>
                  <a:lnTo>
                    <a:pt x="0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34" name="Freeform 89"/>
            <p:cNvSpPr>
              <a:spLocks/>
            </p:cNvSpPr>
            <p:nvPr/>
          </p:nvSpPr>
          <p:spPr bwMode="auto">
            <a:xfrm>
              <a:off x="3810595" y="3259138"/>
              <a:ext cx="230387" cy="225425"/>
            </a:xfrm>
            <a:custGeom>
              <a:avLst/>
              <a:gdLst>
                <a:gd name="T0" fmla="*/ 2147483646 w 129"/>
                <a:gd name="T1" fmla="*/ 2147483646 h 142"/>
                <a:gd name="T2" fmla="*/ 2147483646 w 129"/>
                <a:gd name="T3" fmla="*/ 0 h 142"/>
                <a:gd name="T4" fmla="*/ 2147483646 w 129"/>
                <a:gd name="T5" fmla="*/ 2147483646 h 142"/>
                <a:gd name="T6" fmla="*/ 2147483646 w 129"/>
                <a:gd name="T7" fmla="*/ 2147483646 h 142"/>
                <a:gd name="T8" fmla="*/ 2147483646 w 129"/>
                <a:gd name="T9" fmla="*/ 2147483646 h 142"/>
                <a:gd name="T10" fmla="*/ 2147483646 w 129"/>
                <a:gd name="T11" fmla="*/ 2147483646 h 142"/>
                <a:gd name="T12" fmla="*/ 2147483646 w 129"/>
                <a:gd name="T13" fmla="*/ 2147483646 h 142"/>
                <a:gd name="T14" fmla="*/ 2147483646 w 129"/>
                <a:gd name="T15" fmla="*/ 2147483646 h 142"/>
                <a:gd name="T16" fmla="*/ 2147483646 w 129"/>
                <a:gd name="T17" fmla="*/ 2147483646 h 142"/>
                <a:gd name="T18" fmla="*/ 2147483646 w 129"/>
                <a:gd name="T19" fmla="*/ 2147483646 h 142"/>
                <a:gd name="T20" fmla="*/ 2147483646 w 129"/>
                <a:gd name="T21" fmla="*/ 2147483646 h 142"/>
                <a:gd name="T22" fmla="*/ 2147483646 w 129"/>
                <a:gd name="T23" fmla="*/ 2147483646 h 142"/>
                <a:gd name="T24" fmla="*/ 2147483646 w 129"/>
                <a:gd name="T25" fmla="*/ 2147483646 h 142"/>
                <a:gd name="T26" fmla="*/ 2147483646 w 129"/>
                <a:gd name="T27" fmla="*/ 2147483646 h 142"/>
                <a:gd name="T28" fmla="*/ 2147483646 w 129"/>
                <a:gd name="T29" fmla="*/ 2147483646 h 142"/>
                <a:gd name="T30" fmla="*/ 2147483646 w 129"/>
                <a:gd name="T31" fmla="*/ 2147483646 h 142"/>
                <a:gd name="T32" fmla="*/ 2147483646 w 129"/>
                <a:gd name="T33" fmla="*/ 2147483646 h 142"/>
                <a:gd name="T34" fmla="*/ 0 w 129"/>
                <a:gd name="T35" fmla="*/ 2147483646 h 142"/>
                <a:gd name="T36" fmla="*/ 2147483646 w 129"/>
                <a:gd name="T37" fmla="*/ 2147483646 h 142"/>
                <a:gd name="T38" fmla="*/ 2147483646 w 129"/>
                <a:gd name="T39" fmla="*/ 2147483646 h 142"/>
                <a:gd name="T40" fmla="*/ 2147483646 w 129"/>
                <a:gd name="T41" fmla="*/ 2147483646 h 142"/>
                <a:gd name="T42" fmla="*/ 2147483646 w 129"/>
                <a:gd name="T43" fmla="*/ 2147483646 h 142"/>
                <a:gd name="T44" fmla="*/ 2147483646 w 129"/>
                <a:gd name="T45" fmla="*/ 2147483646 h 142"/>
                <a:gd name="T46" fmla="*/ 2147483646 w 129"/>
                <a:gd name="T47" fmla="*/ 2147483646 h 142"/>
                <a:gd name="T48" fmla="*/ 2147483646 w 129"/>
                <a:gd name="T49" fmla="*/ 2147483646 h 142"/>
                <a:gd name="T50" fmla="*/ 2147483646 w 129"/>
                <a:gd name="T51" fmla="*/ 2147483646 h 142"/>
                <a:gd name="T52" fmla="*/ 2147483646 w 129"/>
                <a:gd name="T53" fmla="*/ 2147483646 h 142"/>
                <a:gd name="T54" fmla="*/ 2147483646 w 129"/>
                <a:gd name="T55" fmla="*/ 2147483646 h 142"/>
                <a:gd name="T56" fmla="*/ 2147483646 w 129"/>
                <a:gd name="T57" fmla="*/ 2147483646 h 142"/>
                <a:gd name="T58" fmla="*/ 2147483646 w 129"/>
                <a:gd name="T59" fmla="*/ 2147483646 h 142"/>
                <a:gd name="T60" fmla="*/ 2147483646 w 129"/>
                <a:gd name="T61" fmla="*/ 2147483646 h 142"/>
                <a:gd name="T62" fmla="*/ 2147483646 w 129"/>
                <a:gd name="T63" fmla="*/ 2147483646 h 142"/>
                <a:gd name="T64" fmla="*/ 2147483646 w 129"/>
                <a:gd name="T65" fmla="*/ 2147483646 h 142"/>
                <a:gd name="T66" fmla="*/ 2147483646 w 129"/>
                <a:gd name="T67" fmla="*/ 2147483646 h 142"/>
                <a:gd name="T68" fmla="*/ 2147483646 w 129"/>
                <a:gd name="T69" fmla="*/ 2147483646 h 142"/>
                <a:gd name="T70" fmla="*/ 2147483646 w 129"/>
                <a:gd name="T71" fmla="*/ 2147483646 h 142"/>
                <a:gd name="T72" fmla="*/ 2147483646 w 129"/>
                <a:gd name="T73" fmla="*/ 2147483646 h 142"/>
                <a:gd name="T74" fmla="*/ 2147483646 w 129"/>
                <a:gd name="T75" fmla="*/ 2147483646 h 142"/>
                <a:gd name="T76" fmla="*/ 2147483646 w 129"/>
                <a:gd name="T77" fmla="*/ 2147483646 h 142"/>
                <a:gd name="T78" fmla="*/ 2147483646 w 129"/>
                <a:gd name="T79" fmla="*/ 2147483646 h 142"/>
                <a:gd name="T80" fmla="*/ 2147483646 w 129"/>
                <a:gd name="T81" fmla="*/ 2147483646 h 142"/>
                <a:gd name="T82" fmla="*/ 2147483646 w 129"/>
                <a:gd name="T83" fmla="*/ 2147483646 h 142"/>
                <a:gd name="T84" fmla="*/ 2147483646 w 129"/>
                <a:gd name="T85" fmla="*/ 2147483646 h 142"/>
                <a:gd name="T86" fmla="*/ 2147483646 w 129"/>
                <a:gd name="T87" fmla="*/ 2147483646 h 142"/>
                <a:gd name="T88" fmla="*/ 2147483646 w 129"/>
                <a:gd name="T89" fmla="*/ 0 h 142"/>
                <a:gd name="T90" fmla="*/ 2147483646 w 129"/>
                <a:gd name="T91" fmla="*/ 2147483646 h 14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29"/>
                <a:gd name="T139" fmla="*/ 0 h 142"/>
                <a:gd name="T140" fmla="*/ 129 w 129"/>
                <a:gd name="T141" fmla="*/ 142 h 14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29" h="142">
                  <a:moveTo>
                    <a:pt x="127" y="8"/>
                  </a:moveTo>
                  <a:lnTo>
                    <a:pt x="125" y="0"/>
                  </a:lnTo>
                  <a:lnTo>
                    <a:pt x="112" y="2"/>
                  </a:lnTo>
                  <a:lnTo>
                    <a:pt x="99" y="3"/>
                  </a:lnTo>
                  <a:lnTo>
                    <a:pt x="88" y="8"/>
                  </a:lnTo>
                  <a:lnTo>
                    <a:pt x="76" y="13"/>
                  </a:lnTo>
                  <a:lnTo>
                    <a:pt x="65" y="18"/>
                  </a:lnTo>
                  <a:lnTo>
                    <a:pt x="53" y="26"/>
                  </a:lnTo>
                  <a:lnTo>
                    <a:pt x="44" y="32"/>
                  </a:lnTo>
                  <a:lnTo>
                    <a:pt x="36" y="42"/>
                  </a:lnTo>
                  <a:lnTo>
                    <a:pt x="27" y="52"/>
                  </a:lnTo>
                  <a:lnTo>
                    <a:pt x="21" y="63"/>
                  </a:lnTo>
                  <a:lnTo>
                    <a:pt x="14" y="75"/>
                  </a:lnTo>
                  <a:lnTo>
                    <a:pt x="10" y="86"/>
                  </a:lnTo>
                  <a:lnTo>
                    <a:pt x="5" y="99"/>
                  </a:lnTo>
                  <a:lnTo>
                    <a:pt x="1" y="114"/>
                  </a:lnTo>
                  <a:lnTo>
                    <a:pt x="1" y="127"/>
                  </a:lnTo>
                  <a:lnTo>
                    <a:pt x="0" y="141"/>
                  </a:lnTo>
                  <a:lnTo>
                    <a:pt x="10" y="141"/>
                  </a:lnTo>
                  <a:lnTo>
                    <a:pt x="10" y="127"/>
                  </a:lnTo>
                  <a:lnTo>
                    <a:pt x="11" y="114"/>
                  </a:lnTo>
                  <a:lnTo>
                    <a:pt x="13" y="101"/>
                  </a:lnTo>
                  <a:lnTo>
                    <a:pt x="18" y="89"/>
                  </a:lnTo>
                  <a:lnTo>
                    <a:pt x="23" y="78"/>
                  </a:lnTo>
                  <a:lnTo>
                    <a:pt x="27" y="67"/>
                  </a:lnTo>
                  <a:lnTo>
                    <a:pt x="34" y="57"/>
                  </a:lnTo>
                  <a:lnTo>
                    <a:pt x="42" y="47"/>
                  </a:lnTo>
                  <a:lnTo>
                    <a:pt x="50" y="39"/>
                  </a:lnTo>
                  <a:lnTo>
                    <a:pt x="60" y="32"/>
                  </a:lnTo>
                  <a:lnTo>
                    <a:pt x="70" y="26"/>
                  </a:lnTo>
                  <a:lnTo>
                    <a:pt x="79" y="19"/>
                  </a:lnTo>
                  <a:lnTo>
                    <a:pt x="89" y="16"/>
                  </a:lnTo>
                  <a:lnTo>
                    <a:pt x="101" y="13"/>
                  </a:lnTo>
                  <a:lnTo>
                    <a:pt x="114" y="10"/>
                  </a:lnTo>
                  <a:lnTo>
                    <a:pt x="125" y="10"/>
                  </a:lnTo>
                  <a:lnTo>
                    <a:pt x="123" y="2"/>
                  </a:lnTo>
                  <a:lnTo>
                    <a:pt x="125" y="10"/>
                  </a:lnTo>
                  <a:lnTo>
                    <a:pt x="127" y="8"/>
                  </a:lnTo>
                  <a:lnTo>
                    <a:pt x="128" y="8"/>
                  </a:lnTo>
                  <a:lnTo>
                    <a:pt x="128" y="6"/>
                  </a:lnTo>
                  <a:lnTo>
                    <a:pt x="128" y="5"/>
                  </a:lnTo>
                  <a:lnTo>
                    <a:pt x="128" y="3"/>
                  </a:lnTo>
                  <a:lnTo>
                    <a:pt x="128" y="2"/>
                  </a:lnTo>
                  <a:lnTo>
                    <a:pt x="127" y="2"/>
                  </a:lnTo>
                  <a:lnTo>
                    <a:pt x="125" y="0"/>
                  </a:lnTo>
                  <a:lnTo>
                    <a:pt x="127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35" name="Freeform 90"/>
            <p:cNvSpPr>
              <a:spLocks/>
            </p:cNvSpPr>
            <p:nvPr/>
          </p:nvSpPr>
          <p:spPr bwMode="auto">
            <a:xfrm>
              <a:off x="3417689" y="3119437"/>
              <a:ext cx="178594" cy="315913"/>
            </a:xfrm>
            <a:custGeom>
              <a:avLst/>
              <a:gdLst>
                <a:gd name="T0" fmla="*/ 2147483646 w 100"/>
                <a:gd name="T1" fmla="*/ 0 h 199"/>
                <a:gd name="T2" fmla="*/ 2147483646 w 100"/>
                <a:gd name="T3" fmla="*/ 0 h 199"/>
                <a:gd name="T4" fmla="*/ 2147483646 w 100"/>
                <a:gd name="T5" fmla="*/ 2147483646 h 199"/>
                <a:gd name="T6" fmla="*/ 2147483646 w 100"/>
                <a:gd name="T7" fmla="*/ 2147483646 h 199"/>
                <a:gd name="T8" fmla="*/ 2147483646 w 100"/>
                <a:gd name="T9" fmla="*/ 2147483646 h 199"/>
                <a:gd name="T10" fmla="*/ 2147483646 w 100"/>
                <a:gd name="T11" fmla="*/ 2147483646 h 199"/>
                <a:gd name="T12" fmla="*/ 2147483646 w 100"/>
                <a:gd name="T13" fmla="*/ 2147483646 h 199"/>
                <a:gd name="T14" fmla="*/ 2147483646 w 100"/>
                <a:gd name="T15" fmla="*/ 2147483646 h 199"/>
                <a:gd name="T16" fmla="*/ 2147483646 w 100"/>
                <a:gd name="T17" fmla="*/ 2147483646 h 199"/>
                <a:gd name="T18" fmla="*/ 0 w 100"/>
                <a:gd name="T19" fmla="*/ 2147483646 h 199"/>
                <a:gd name="T20" fmla="*/ 0 w 100"/>
                <a:gd name="T21" fmla="*/ 2147483646 h 199"/>
                <a:gd name="T22" fmla="*/ 0 w 100"/>
                <a:gd name="T23" fmla="*/ 2147483646 h 199"/>
                <a:gd name="T24" fmla="*/ 2147483646 w 100"/>
                <a:gd name="T25" fmla="*/ 2147483646 h 199"/>
                <a:gd name="T26" fmla="*/ 2147483646 w 100"/>
                <a:gd name="T27" fmla="*/ 2147483646 h 199"/>
                <a:gd name="T28" fmla="*/ 2147483646 w 100"/>
                <a:gd name="T29" fmla="*/ 2147483646 h 199"/>
                <a:gd name="T30" fmla="*/ 2147483646 w 100"/>
                <a:gd name="T31" fmla="*/ 2147483646 h 199"/>
                <a:gd name="T32" fmla="*/ 2147483646 w 100"/>
                <a:gd name="T33" fmla="*/ 2147483646 h 199"/>
                <a:gd name="T34" fmla="*/ 2147483646 w 100"/>
                <a:gd name="T35" fmla="*/ 2147483646 h 199"/>
                <a:gd name="T36" fmla="*/ 2147483646 w 100"/>
                <a:gd name="T37" fmla="*/ 2147483646 h 199"/>
                <a:gd name="T38" fmla="*/ 2147483646 w 100"/>
                <a:gd name="T39" fmla="*/ 2147483646 h 199"/>
                <a:gd name="T40" fmla="*/ 2147483646 w 100"/>
                <a:gd name="T41" fmla="*/ 2147483646 h 199"/>
                <a:gd name="T42" fmla="*/ 2147483646 w 100"/>
                <a:gd name="T43" fmla="*/ 2147483646 h 199"/>
                <a:gd name="T44" fmla="*/ 2147483646 w 100"/>
                <a:gd name="T45" fmla="*/ 2147483646 h 199"/>
                <a:gd name="T46" fmla="*/ 2147483646 w 100"/>
                <a:gd name="T47" fmla="*/ 2147483646 h 199"/>
                <a:gd name="T48" fmla="*/ 2147483646 w 100"/>
                <a:gd name="T49" fmla="*/ 2147483646 h 199"/>
                <a:gd name="T50" fmla="*/ 2147483646 w 100"/>
                <a:gd name="T51" fmla="*/ 2147483646 h 199"/>
                <a:gd name="T52" fmla="*/ 2147483646 w 100"/>
                <a:gd name="T53" fmla="*/ 2147483646 h 199"/>
                <a:gd name="T54" fmla="*/ 2147483646 w 100"/>
                <a:gd name="T55" fmla="*/ 2147483646 h 199"/>
                <a:gd name="T56" fmla="*/ 2147483646 w 100"/>
                <a:gd name="T57" fmla="*/ 2147483646 h 199"/>
                <a:gd name="T58" fmla="*/ 2147483646 w 100"/>
                <a:gd name="T59" fmla="*/ 2147483646 h 199"/>
                <a:gd name="T60" fmla="*/ 2147483646 w 100"/>
                <a:gd name="T61" fmla="*/ 2147483646 h 199"/>
                <a:gd name="T62" fmla="*/ 2147483646 w 100"/>
                <a:gd name="T63" fmla="*/ 2147483646 h 199"/>
                <a:gd name="T64" fmla="*/ 2147483646 w 100"/>
                <a:gd name="T65" fmla="*/ 2147483646 h 199"/>
                <a:gd name="T66" fmla="*/ 2147483646 w 100"/>
                <a:gd name="T67" fmla="*/ 2147483646 h 199"/>
                <a:gd name="T68" fmla="*/ 2147483646 w 100"/>
                <a:gd name="T69" fmla="*/ 2147483646 h 199"/>
                <a:gd name="T70" fmla="*/ 2147483646 w 100"/>
                <a:gd name="T71" fmla="*/ 2147483646 h 199"/>
                <a:gd name="T72" fmla="*/ 2147483646 w 100"/>
                <a:gd name="T73" fmla="*/ 2147483646 h 199"/>
                <a:gd name="T74" fmla="*/ 2147483646 w 100"/>
                <a:gd name="T75" fmla="*/ 2147483646 h 199"/>
                <a:gd name="T76" fmla="*/ 2147483646 w 100"/>
                <a:gd name="T77" fmla="*/ 2147483646 h 199"/>
                <a:gd name="T78" fmla="*/ 2147483646 w 100"/>
                <a:gd name="T79" fmla="*/ 0 h 199"/>
                <a:gd name="T80" fmla="*/ 2147483646 w 100"/>
                <a:gd name="T81" fmla="*/ 0 h 19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0"/>
                <a:gd name="T124" fmla="*/ 0 h 199"/>
                <a:gd name="T125" fmla="*/ 100 w 100"/>
                <a:gd name="T126" fmla="*/ 199 h 19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0" h="199">
                  <a:moveTo>
                    <a:pt x="49" y="0"/>
                  </a:moveTo>
                  <a:lnTo>
                    <a:pt x="44" y="0"/>
                  </a:lnTo>
                  <a:lnTo>
                    <a:pt x="39" y="2"/>
                  </a:lnTo>
                  <a:lnTo>
                    <a:pt x="34" y="5"/>
                  </a:lnTo>
                  <a:lnTo>
                    <a:pt x="30" y="8"/>
                  </a:lnTo>
                  <a:lnTo>
                    <a:pt x="21" y="16"/>
                  </a:lnTo>
                  <a:lnTo>
                    <a:pt x="15" y="29"/>
                  </a:lnTo>
                  <a:lnTo>
                    <a:pt x="8" y="44"/>
                  </a:lnTo>
                  <a:lnTo>
                    <a:pt x="4" y="60"/>
                  </a:lnTo>
                  <a:lnTo>
                    <a:pt x="0" y="80"/>
                  </a:lnTo>
                  <a:lnTo>
                    <a:pt x="0" y="99"/>
                  </a:lnTo>
                  <a:lnTo>
                    <a:pt x="0" y="120"/>
                  </a:lnTo>
                  <a:lnTo>
                    <a:pt x="4" y="138"/>
                  </a:lnTo>
                  <a:lnTo>
                    <a:pt x="8" y="155"/>
                  </a:lnTo>
                  <a:lnTo>
                    <a:pt x="15" y="169"/>
                  </a:lnTo>
                  <a:lnTo>
                    <a:pt x="21" y="182"/>
                  </a:lnTo>
                  <a:lnTo>
                    <a:pt x="30" y="190"/>
                  </a:lnTo>
                  <a:lnTo>
                    <a:pt x="34" y="195"/>
                  </a:lnTo>
                  <a:lnTo>
                    <a:pt x="39" y="197"/>
                  </a:lnTo>
                  <a:lnTo>
                    <a:pt x="44" y="198"/>
                  </a:lnTo>
                  <a:lnTo>
                    <a:pt x="49" y="198"/>
                  </a:lnTo>
                  <a:lnTo>
                    <a:pt x="54" y="198"/>
                  </a:lnTo>
                  <a:lnTo>
                    <a:pt x="60" y="197"/>
                  </a:lnTo>
                  <a:lnTo>
                    <a:pt x="64" y="195"/>
                  </a:lnTo>
                  <a:lnTo>
                    <a:pt x="69" y="190"/>
                  </a:lnTo>
                  <a:lnTo>
                    <a:pt x="78" y="182"/>
                  </a:lnTo>
                  <a:lnTo>
                    <a:pt x="85" y="169"/>
                  </a:lnTo>
                  <a:lnTo>
                    <a:pt x="91" y="155"/>
                  </a:lnTo>
                  <a:lnTo>
                    <a:pt x="96" y="138"/>
                  </a:lnTo>
                  <a:lnTo>
                    <a:pt x="99" y="120"/>
                  </a:lnTo>
                  <a:lnTo>
                    <a:pt x="99" y="99"/>
                  </a:lnTo>
                  <a:lnTo>
                    <a:pt x="99" y="80"/>
                  </a:lnTo>
                  <a:lnTo>
                    <a:pt x="96" y="60"/>
                  </a:lnTo>
                  <a:lnTo>
                    <a:pt x="91" y="44"/>
                  </a:lnTo>
                  <a:lnTo>
                    <a:pt x="85" y="29"/>
                  </a:lnTo>
                  <a:lnTo>
                    <a:pt x="78" y="16"/>
                  </a:lnTo>
                  <a:lnTo>
                    <a:pt x="69" y="8"/>
                  </a:lnTo>
                  <a:lnTo>
                    <a:pt x="64" y="5"/>
                  </a:lnTo>
                  <a:lnTo>
                    <a:pt x="60" y="2"/>
                  </a:lnTo>
                  <a:lnTo>
                    <a:pt x="54" y="0"/>
                  </a:lnTo>
                  <a:lnTo>
                    <a:pt x="49" y="0"/>
                  </a:lnTo>
                </a:path>
              </a:pathLst>
            </a:custGeom>
            <a:solidFill>
              <a:schemeClr val="accent2"/>
            </a:solidFill>
            <a:ln w="127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1536" name="Freeform 91"/>
            <p:cNvSpPr>
              <a:spLocks/>
            </p:cNvSpPr>
            <p:nvPr/>
          </p:nvSpPr>
          <p:spPr bwMode="auto">
            <a:xfrm>
              <a:off x="3408760" y="3111501"/>
              <a:ext cx="98226" cy="166687"/>
            </a:xfrm>
            <a:custGeom>
              <a:avLst/>
              <a:gdLst>
                <a:gd name="T0" fmla="*/ 2147483646 w 55"/>
                <a:gd name="T1" fmla="*/ 2147483646 h 105"/>
                <a:gd name="T2" fmla="*/ 2147483646 w 55"/>
                <a:gd name="T3" fmla="*/ 2147483646 h 105"/>
                <a:gd name="T4" fmla="*/ 2147483646 w 55"/>
                <a:gd name="T5" fmla="*/ 2147483646 h 105"/>
                <a:gd name="T6" fmla="*/ 2147483646 w 55"/>
                <a:gd name="T7" fmla="*/ 2147483646 h 105"/>
                <a:gd name="T8" fmla="*/ 2147483646 w 55"/>
                <a:gd name="T9" fmla="*/ 2147483646 h 105"/>
                <a:gd name="T10" fmla="*/ 2147483646 w 55"/>
                <a:gd name="T11" fmla="*/ 2147483646 h 105"/>
                <a:gd name="T12" fmla="*/ 2147483646 w 55"/>
                <a:gd name="T13" fmla="*/ 2147483646 h 105"/>
                <a:gd name="T14" fmla="*/ 2147483646 w 55"/>
                <a:gd name="T15" fmla="*/ 2147483646 h 105"/>
                <a:gd name="T16" fmla="*/ 2147483646 w 55"/>
                <a:gd name="T17" fmla="*/ 2147483646 h 105"/>
                <a:gd name="T18" fmla="*/ 2147483646 w 55"/>
                <a:gd name="T19" fmla="*/ 2147483646 h 105"/>
                <a:gd name="T20" fmla="*/ 2147483646 w 55"/>
                <a:gd name="T21" fmla="*/ 2147483646 h 105"/>
                <a:gd name="T22" fmla="*/ 2147483646 w 55"/>
                <a:gd name="T23" fmla="*/ 0 h 105"/>
                <a:gd name="T24" fmla="*/ 2147483646 w 55"/>
                <a:gd name="T25" fmla="*/ 2147483646 h 105"/>
                <a:gd name="T26" fmla="*/ 2147483646 w 55"/>
                <a:gd name="T27" fmla="*/ 2147483646 h 105"/>
                <a:gd name="T28" fmla="*/ 2147483646 w 55"/>
                <a:gd name="T29" fmla="*/ 2147483646 h 105"/>
                <a:gd name="T30" fmla="*/ 2147483646 w 55"/>
                <a:gd name="T31" fmla="*/ 2147483646 h 105"/>
                <a:gd name="T32" fmla="*/ 2147483646 w 55"/>
                <a:gd name="T33" fmla="*/ 2147483646 h 105"/>
                <a:gd name="T34" fmla="*/ 2147483646 w 55"/>
                <a:gd name="T35" fmla="*/ 2147483646 h 105"/>
                <a:gd name="T36" fmla="*/ 2147483646 w 55"/>
                <a:gd name="T37" fmla="*/ 2147483646 h 105"/>
                <a:gd name="T38" fmla="*/ 2147483646 w 55"/>
                <a:gd name="T39" fmla="*/ 2147483646 h 105"/>
                <a:gd name="T40" fmla="*/ 2147483646 w 55"/>
                <a:gd name="T41" fmla="*/ 2147483646 h 105"/>
                <a:gd name="T42" fmla="*/ 0 w 55"/>
                <a:gd name="T43" fmla="*/ 2147483646 h 105"/>
                <a:gd name="T44" fmla="*/ 2147483646 w 55"/>
                <a:gd name="T45" fmla="*/ 2147483646 h 10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5"/>
                <a:gd name="T70" fmla="*/ 0 h 105"/>
                <a:gd name="T71" fmla="*/ 55 w 55"/>
                <a:gd name="T72" fmla="*/ 105 h 10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5" h="105">
                  <a:moveTo>
                    <a:pt x="9" y="104"/>
                  </a:moveTo>
                  <a:lnTo>
                    <a:pt x="10" y="85"/>
                  </a:lnTo>
                  <a:lnTo>
                    <a:pt x="13" y="67"/>
                  </a:lnTo>
                  <a:lnTo>
                    <a:pt x="18" y="51"/>
                  </a:lnTo>
                  <a:lnTo>
                    <a:pt x="23" y="36"/>
                  </a:lnTo>
                  <a:lnTo>
                    <a:pt x="30" y="25"/>
                  </a:lnTo>
                  <a:lnTo>
                    <a:pt x="38" y="15"/>
                  </a:lnTo>
                  <a:lnTo>
                    <a:pt x="43" y="13"/>
                  </a:lnTo>
                  <a:lnTo>
                    <a:pt x="46" y="10"/>
                  </a:lnTo>
                  <a:lnTo>
                    <a:pt x="51" y="10"/>
                  </a:lnTo>
                  <a:lnTo>
                    <a:pt x="54" y="8"/>
                  </a:lnTo>
                  <a:lnTo>
                    <a:pt x="54" y="0"/>
                  </a:lnTo>
                  <a:lnTo>
                    <a:pt x="49" y="2"/>
                  </a:lnTo>
                  <a:lnTo>
                    <a:pt x="43" y="4"/>
                  </a:lnTo>
                  <a:lnTo>
                    <a:pt x="38" y="5"/>
                  </a:lnTo>
                  <a:lnTo>
                    <a:pt x="33" y="10"/>
                  </a:lnTo>
                  <a:lnTo>
                    <a:pt x="23" y="20"/>
                  </a:lnTo>
                  <a:lnTo>
                    <a:pt x="15" y="33"/>
                  </a:lnTo>
                  <a:lnTo>
                    <a:pt x="10" y="47"/>
                  </a:lnTo>
                  <a:lnTo>
                    <a:pt x="5" y="65"/>
                  </a:lnTo>
                  <a:lnTo>
                    <a:pt x="2" y="85"/>
                  </a:lnTo>
                  <a:lnTo>
                    <a:pt x="0" y="104"/>
                  </a:lnTo>
                  <a:lnTo>
                    <a:pt x="9" y="10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37" name="Freeform 92"/>
            <p:cNvSpPr>
              <a:spLocks/>
            </p:cNvSpPr>
            <p:nvPr/>
          </p:nvSpPr>
          <p:spPr bwMode="auto">
            <a:xfrm>
              <a:off x="3408760" y="3276601"/>
              <a:ext cx="98226" cy="166687"/>
            </a:xfrm>
            <a:custGeom>
              <a:avLst/>
              <a:gdLst>
                <a:gd name="T0" fmla="*/ 2147483646 w 55"/>
                <a:gd name="T1" fmla="*/ 2147483646 h 105"/>
                <a:gd name="T2" fmla="*/ 2147483646 w 55"/>
                <a:gd name="T3" fmla="*/ 2147483646 h 105"/>
                <a:gd name="T4" fmla="*/ 2147483646 w 55"/>
                <a:gd name="T5" fmla="*/ 2147483646 h 105"/>
                <a:gd name="T6" fmla="*/ 2147483646 w 55"/>
                <a:gd name="T7" fmla="*/ 2147483646 h 105"/>
                <a:gd name="T8" fmla="*/ 2147483646 w 55"/>
                <a:gd name="T9" fmla="*/ 2147483646 h 105"/>
                <a:gd name="T10" fmla="*/ 2147483646 w 55"/>
                <a:gd name="T11" fmla="*/ 2147483646 h 105"/>
                <a:gd name="T12" fmla="*/ 2147483646 w 55"/>
                <a:gd name="T13" fmla="*/ 2147483646 h 105"/>
                <a:gd name="T14" fmla="*/ 2147483646 w 55"/>
                <a:gd name="T15" fmla="*/ 2147483646 h 105"/>
                <a:gd name="T16" fmla="*/ 2147483646 w 55"/>
                <a:gd name="T17" fmla="*/ 2147483646 h 105"/>
                <a:gd name="T18" fmla="*/ 2147483646 w 55"/>
                <a:gd name="T19" fmla="*/ 2147483646 h 105"/>
                <a:gd name="T20" fmla="*/ 2147483646 w 55"/>
                <a:gd name="T21" fmla="*/ 0 h 105"/>
                <a:gd name="T22" fmla="*/ 0 w 55"/>
                <a:gd name="T23" fmla="*/ 0 h 105"/>
                <a:gd name="T24" fmla="*/ 2147483646 w 55"/>
                <a:gd name="T25" fmla="*/ 2147483646 h 105"/>
                <a:gd name="T26" fmla="*/ 2147483646 w 55"/>
                <a:gd name="T27" fmla="*/ 2147483646 h 105"/>
                <a:gd name="T28" fmla="*/ 2147483646 w 55"/>
                <a:gd name="T29" fmla="*/ 2147483646 h 105"/>
                <a:gd name="T30" fmla="*/ 2147483646 w 55"/>
                <a:gd name="T31" fmla="*/ 2147483646 h 105"/>
                <a:gd name="T32" fmla="*/ 2147483646 w 55"/>
                <a:gd name="T33" fmla="*/ 2147483646 h 105"/>
                <a:gd name="T34" fmla="*/ 2147483646 w 55"/>
                <a:gd name="T35" fmla="*/ 2147483646 h 105"/>
                <a:gd name="T36" fmla="*/ 2147483646 w 55"/>
                <a:gd name="T37" fmla="*/ 2147483646 h 105"/>
                <a:gd name="T38" fmla="*/ 2147483646 w 55"/>
                <a:gd name="T39" fmla="*/ 2147483646 h 105"/>
                <a:gd name="T40" fmla="*/ 2147483646 w 55"/>
                <a:gd name="T41" fmla="*/ 2147483646 h 105"/>
                <a:gd name="T42" fmla="*/ 2147483646 w 55"/>
                <a:gd name="T43" fmla="*/ 2147483646 h 105"/>
                <a:gd name="T44" fmla="*/ 2147483646 w 55"/>
                <a:gd name="T45" fmla="*/ 2147483646 h 10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5"/>
                <a:gd name="T70" fmla="*/ 0 h 105"/>
                <a:gd name="T71" fmla="*/ 55 w 55"/>
                <a:gd name="T72" fmla="*/ 105 h 10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5" h="105">
                  <a:moveTo>
                    <a:pt x="54" y="96"/>
                  </a:moveTo>
                  <a:lnTo>
                    <a:pt x="51" y="95"/>
                  </a:lnTo>
                  <a:lnTo>
                    <a:pt x="46" y="95"/>
                  </a:lnTo>
                  <a:lnTo>
                    <a:pt x="43" y="91"/>
                  </a:lnTo>
                  <a:lnTo>
                    <a:pt x="38" y="90"/>
                  </a:lnTo>
                  <a:lnTo>
                    <a:pt x="30" y="80"/>
                  </a:lnTo>
                  <a:lnTo>
                    <a:pt x="23" y="69"/>
                  </a:lnTo>
                  <a:lnTo>
                    <a:pt x="18" y="56"/>
                  </a:lnTo>
                  <a:lnTo>
                    <a:pt x="13" y="38"/>
                  </a:lnTo>
                  <a:lnTo>
                    <a:pt x="10" y="20"/>
                  </a:lnTo>
                  <a:lnTo>
                    <a:pt x="9" y="0"/>
                  </a:lnTo>
                  <a:lnTo>
                    <a:pt x="0" y="0"/>
                  </a:lnTo>
                  <a:lnTo>
                    <a:pt x="2" y="21"/>
                  </a:lnTo>
                  <a:lnTo>
                    <a:pt x="5" y="41"/>
                  </a:lnTo>
                  <a:lnTo>
                    <a:pt x="10" y="57"/>
                  </a:lnTo>
                  <a:lnTo>
                    <a:pt x="15" y="73"/>
                  </a:lnTo>
                  <a:lnTo>
                    <a:pt x="23" y="85"/>
                  </a:lnTo>
                  <a:lnTo>
                    <a:pt x="33" y="95"/>
                  </a:lnTo>
                  <a:lnTo>
                    <a:pt x="38" y="99"/>
                  </a:lnTo>
                  <a:lnTo>
                    <a:pt x="43" y="101"/>
                  </a:lnTo>
                  <a:lnTo>
                    <a:pt x="49" y="103"/>
                  </a:lnTo>
                  <a:lnTo>
                    <a:pt x="54" y="104"/>
                  </a:lnTo>
                  <a:lnTo>
                    <a:pt x="54" y="9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38" name="Freeform 93"/>
            <p:cNvSpPr>
              <a:spLocks/>
            </p:cNvSpPr>
            <p:nvPr/>
          </p:nvSpPr>
          <p:spPr bwMode="auto">
            <a:xfrm>
              <a:off x="3505200" y="3276601"/>
              <a:ext cx="100013" cy="166687"/>
            </a:xfrm>
            <a:custGeom>
              <a:avLst/>
              <a:gdLst>
                <a:gd name="T0" fmla="*/ 2147483646 w 56"/>
                <a:gd name="T1" fmla="*/ 0 h 105"/>
                <a:gd name="T2" fmla="*/ 2147483646 w 56"/>
                <a:gd name="T3" fmla="*/ 2147483646 h 105"/>
                <a:gd name="T4" fmla="*/ 2147483646 w 56"/>
                <a:gd name="T5" fmla="*/ 2147483646 h 105"/>
                <a:gd name="T6" fmla="*/ 2147483646 w 56"/>
                <a:gd name="T7" fmla="*/ 2147483646 h 105"/>
                <a:gd name="T8" fmla="*/ 2147483646 w 56"/>
                <a:gd name="T9" fmla="*/ 2147483646 h 105"/>
                <a:gd name="T10" fmla="*/ 2147483646 w 56"/>
                <a:gd name="T11" fmla="*/ 2147483646 h 105"/>
                <a:gd name="T12" fmla="*/ 2147483646 w 56"/>
                <a:gd name="T13" fmla="*/ 2147483646 h 105"/>
                <a:gd name="T14" fmla="*/ 2147483646 w 56"/>
                <a:gd name="T15" fmla="*/ 2147483646 h 105"/>
                <a:gd name="T16" fmla="*/ 2147483646 w 56"/>
                <a:gd name="T17" fmla="*/ 2147483646 h 105"/>
                <a:gd name="T18" fmla="*/ 2147483646 w 56"/>
                <a:gd name="T19" fmla="*/ 2147483646 h 105"/>
                <a:gd name="T20" fmla="*/ 0 w 56"/>
                <a:gd name="T21" fmla="*/ 2147483646 h 105"/>
                <a:gd name="T22" fmla="*/ 0 w 56"/>
                <a:gd name="T23" fmla="*/ 2147483646 h 105"/>
                <a:gd name="T24" fmla="*/ 2147483646 w 56"/>
                <a:gd name="T25" fmla="*/ 2147483646 h 105"/>
                <a:gd name="T26" fmla="*/ 2147483646 w 56"/>
                <a:gd name="T27" fmla="*/ 2147483646 h 105"/>
                <a:gd name="T28" fmla="*/ 2147483646 w 56"/>
                <a:gd name="T29" fmla="*/ 2147483646 h 105"/>
                <a:gd name="T30" fmla="*/ 2147483646 w 56"/>
                <a:gd name="T31" fmla="*/ 2147483646 h 105"/>
                <a:gd name="T32" fmla="*/ 2147483646 w 56"/>
                <a:gd name="T33" fmla="*/ 2147483646 h 105"/>
                <a:gd name="T34" fmla="*/ 2147483646 w 56"/>
                <a:gd name="T35" fmla="*/ 2147483646 h 105"/>
                <a:gd name="T36" fmla="*/ 2147483646 w 56"/>
                <a:gd name="T37" fmla="*/ 2147483646 h 105"/>
                <a:gd name="T38" fmla="*/ 2147483646 w 56"/>
                <a:gd name="T39" fmla="*/ 2147483646 h 105"/>
                <a:gd name="T40" fmla="*/ 2147483646 w 56"/>
                <a:gd name="T41" fmla="*/ 2147483646 h 105"/>
                <a:gd name="T42" fmla="*/ 2147483646 w 56"/>
                <a:gd name="T43" fmla="*/ 0 h 105"/>
                <a:gd name="T44" fmla="*/ 2147483646 w 56"/>
                <a:gd name="T45" fmla="*/ 0 h 10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6"/>
                <a:gd name="T70" fmla="*/ 0 h 105"/>
                <a:gd name="T71" fmla="*/ 56 w 56"/>
                <a:gd name="T72" fmla="*/ 105 h 10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6" h="105">
                  <a:moveTo>
                    <a:pt x="47" y="0"/>
                  </a:moveTo>
                  <a:lnTo>
                    <a:pt x="46" y="20"/>
                  </a:lnTo>
                  <a:lnTo>
                    <a:pt x="42" y="38"/>
                  </a:lnTo>
                  <a:lnTo>
                    <a:pt x="37" y="56"/>
                  </a:lnTo>
                  <a:lnTo>
                    <a:pt x="33" y="69"/>
                  </a:lnTo>
                  <a:lnTo>
                    <a:pt x="24" y="80"/>
                  </a:lnTo>
                  <a:lnTo>
                    <a:pt x="18" y="90"/>
                  </a:lnTo>
                  <a:lnTo>
                    <a:pt x="13" y="91"/>
                  </a:lnTo>
                  <a:lnTo>
                    <a:pt x="10" y="95"/>
                  </a:lnTo>
                  <a:lnTo>
                    <a:pt x="5" y="95"/>
                  </a:lnTo>
                  <a:lnTo>
                    <a:pt x="0" y="96"/>
                  </a:lnTo>
                  <a:lnTo>
                    <a:pt x="0" y="104"/>
                  </a:lnTo>
                  <a:lnTo>
                    <a:pt x="7" y="103"/>
                  </a:lnTo>
                  <a:lnTo>
                    <a:pt x="13" y="101"/>
                  </a:lnTo>
                  <a:lnTo>
                    <a:pt x="18" y="99"/>
                  </a:lnTo>
                  <a:lnTo>
                    <a:pt x="23" y="95"/>
                  </a:lnTo>
                  <a:lnTo>
                    <a:pt x="33" y="85"/>
                  </a:lnTo>
                  <a:lnTo>
                    <a:pt x="41" y="73"/>
                  </a:lnTo>
                  <a:lnTo>
                    <a:pt x="46" y="57"/>
                  </a:lnTo>
                  <a:lnTo>
                    <a:pt x="50" y="41"/>
                  </a:lnTo>
                  <a:lnTo>
                    <a:pt x="54" y="21"/>
                  </a:lnTo>
                  <a:lnTo>
                    <a:pt x="55" y="0"/>
                  </a:lnTo>
                  <a:lnTo>
                    <a:pt x="47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39" name="Freeform 94"/>
            <p:cNvSpPr>
              <a:spLocks/>
            </p:cNvSpPr>
            <p:nvPr/>
          </p:nvSpPr>
          <p:spPr bwMode="auto">
            <a:xfrm>
              <a:off x="3505200" y="3111501"/>
              <a:ext cx="100013" cy="166687"/>
            </a:xfrm>
            <a:custGeom>
              <a:avLst/>
              <a:gdLst>
                <a:gd name="T0" fmla="*/ 0 w 56"/>
                <a:gd name="T1" fmla="*/ 2147483646 h 105"/>
                <a:gd name="T2" fmla="*/ 2147483646 w 56"/>
                <a:gd name="T3" fmla="*/ 2147483646 h 105"/>
                <a:gd name="T4" fmla="*/ 2147483646 w 56"/>
                <a:gd name="T5" fmla="*/ 2147483646 h 105"/>
                <a:gd name="T6" fmla="*/ 2147483646 w 56"/>
                <a:gd name="T7" fmla="*/ 2147483646 h 105"/>
                <a:gd name="T8" fmla="*/ 2147483646 w 56"/>
                <a:gd name="T9" fmla="*/ 2147483646 h 105"/>
                <a:gd name="T10" fmla="*/ 2147483646 w 56"/>
                <a:gd name="T11" fmla="*/ 2147483646 h 105"/>
                <a:gd name="T12" fmla="*/ 2147483646 w 56"/>
                <a:gd name="T13" fmla="*/ 2147483646 h 105"/>
                <a:gd name="T14" fmla="*/ 2147483646 w 56"/>
                <a:gd name="T15" fmla="*/ 2147483646 h 105"/>
                <a:gd name="T16" fmla="*/ 2147483646 w 56"/>
                <a:gd name="T17" fmla="*/ 2147483646 h 105"/>
                <a:gd name="T18" fmla="*/ 2147483646 w 56"/>
                <a:gd name="T19" fmla="*/ 2147483646 h 105"/>
                <a:gd name="T20" fmla="*/ 2147483646 w 56"/>
                <a:gd name="T21" fmla="*/ 2147483646 h 105"/>
                <a:gd name="T22" fmla="*/ 2147483646 w 56"/>
                <a:gd name="T23" fmla="*/ 2147483646 h 105"/>
                <a:gd name="T24" fmla="*/ 2147483646 w 56"/>
                <a:gd name="T25" fmla="*/ 2147483646 h 105"/>
                <a:gd name="T26" fmla="*/ 2147483646 w 56"/>
                <a:gd name="T27" fmla="*/ 2147483646 h 105"/>
                <a:gd name="T28" fmla="*/ 2147483646 w 56"/>
                <a:gd name="T29" fmla="*/ 2147483646 h 105"/>
                <a:gd name="T30" fmla="*/ 2147483646 w 56"/>
                <a:gd name="T31" fmla="*/ 2147483646 h 105"/>
                <a:gd name="T32" fmla="*/ 2147483646 w 56"/>
                <a:gd name="T33" fmla="*/ 2147483646 h 105"/>
                <a:gd name="T34" fmla="*/ 2147483646 w 56"/>
                <a:gd name="T35" fmla="*/ 2147483646 h 105"/>
                <a:gd name="T36" fmla="*/ 2147483646 w 56"/>
                <a:gd name="T37" fmla="*/ 2147483646 h 105"/>
                <a:gd name="T38" fmla="*/ 2147483646 w 56"/>
                <a:gd name="T39" fmla="*/ 2147483646 h 105"/>
                <a:gd name="T40" fmla="*/ 2147483646 w 56"/>
                <a:gd name="T41" fmla="*/ 2147483646 h 105"/>
                <a:gd name="T42" fmla="*/ 0 w 56"/>
                <a:gd name="T43" fmla="*/ 0 h 105"/>
                <a:gd name="T44" fmla="*/ 0 w 56"/>
                <a:gd name="T45" fmla="*/ 2147483646 h 10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6"/>
                <a:gd name="T70" fmla="*/ 0 h 105"/>
                <a:gd name="T71" fmla="*/ 56 w 56"/>
                <a:gd name="T72" fmla="*/ 105 h 10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6" h="105">
                  <a:moveTo>
                    <a:pt x="0" y="8"/>
                  </a:moveTo>
                  <a:lnTo>
                    <a:pt x="5" y="10"/>
                  </a:lnTo>
                  <a:lnTo>
                    <a:pt x="10" y="10"/>
                  </a:lnTo>
                  <a:lnTo>
                    <a:pt x="13" y="13"/>
                  </a:lnTo>
                  <a:lnTo>
                    <a:pt x="18" y="15"/>
                  </a:lnTo>
                  <a:lnTo>
                    <a:pt x="24" y="25"/>
                  </a:lnTo>
                  <a:lnTo>
                    <a:pt x="33" y="36"/>
                  </a:lnTo>
                  <a:lnTo>
                    <a:pt x="37" y="51"/>
                  </a:lnTo>
                  <a:lnTo>
                    <a:pt x="42" y="67"/>
                  </a:lnTo>
                  <a:lnTo>
                    <a:pt x="46" y="85"/>
                  </a:lnTo>
                  <a:lnTo>
                    <a:pt x="47" y="104"/>
                  </a:lnTo>
                  <a:lnTo>
                    <a:pt x="55" y="104"/>
                  </a:lnTo>
                  <a:lnTo>
                    <a:pt x="54" y="85"/>
                  </a:lnTo>
                  <a:lnTo>
                    <a:pt x="50" y="65"/>
                  </a:lnTo>
                  <a:lnTo>
                    <a:pt x="46" y="47"/>
                  </a:lnTo>
                  <a:lnTo>
                    <a:pt x="41" y="33"/>
                  </a:lnTo>
                  <a:lnTo>
                    <a:pt x="33" y="20"/>
                  </a:lnTo>
                  <a:lnTo>
                    <a:pt x="23" y="10"/>
                  </a:lnTo>
                  <a:lnTo>
                    <a:pt x="18" y="5"/>
                  </a:lnTo>
                  <a:lnTo>
                    <a:pt x="13" y="4"/>
                  </a:lnTo>
                  <a:lnTo>
                    <a:pt x="7" y="2"/>
                  </a:ln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40" name="Freeform 95"/>
            <p:cNvSpPr>
              <a:spLocks/>
            </p:cNvSpPr>
            <p:nvPr/>
          </p:nvSpPr>
          <p:spPr bwMode="auto">
            <a:xfrm>
              <a:off x="2905126" y="3617913"/>
              <a:ext cx="123229" cy="220663"/>
            </a:xfrm>
            <a:custGeom>
              <a:avLst/>
              <a:gdLst>
                <a:gd name="T0" fmla="*/ 2147483646 w 69"/>
                <a:gd name="T1" fmla="*/ 0 h 139"/>
                <a:gd name="T2" fmla="*/ 2147483646 w 69"/>
                <a:gd name="T3" fmla="*/ 2147483646 h 139"/>
                <a:gd name="T4" fmla="*/ 2147483646 w 69"/>
                <a:gd name="T5" fmla="*/ 2147483646 h 139"/>
                <a:gd name="T6" fmla="*/ 2147483646 w 69"/>
                <a:gd name="T7" fmla="*/ 2147483646 h 139"/>
                <a:gd name="T8" fmla="*/ 2147483646 w 69"/>
                <a:gd name="T9" fmla="*/ 2147483646 h 139"/>
                <a:gd name="T10" fmla="*/ 2147483646 w 69"/>
                <a:gd name="T11" fmla="*/ 2147483646 h 139"/>
                <a:gd name="T12" fmla="*/ 2147483646 w 69"/>
                <a:gd name="T13" fmla="*/ 2147483646 h 139"/>
                <a:gd name="T14" fmla="*/ 0 w 69"/>
                <a:gd name="T15" fmla="*/ 2147483646 h 139"/>
                <a:gd name="T16" fmla="*/ 0 w 69"/>
                <a:gd name="T17" fmla="*/ 2147483646 h 139"/>
                <a:gd name="T18" fmla="*/ 0 w 69"/>
                <a:gd name="T19" fmla="*/ 2147483646 h 139"/>
                <a:gd name="T20" fmla="*/ 2147483646 w 69"/>
                <a:gd name="T21" fmla="*/ 2147483646 h 139"/>
                <a:gd name="T22" fmla="*/ 2147483646 w 69"/>
                <a:gd name="T23" fmla="*/ 2147483646 h 139"/>
                <a:gd name="T24" fmla="*/ 2147483646 w 69"/>
                <a:gd name="T25" fmla="*/ 2147483646 h 139"/>
                <a:gd name="T26" fmla="*/ 2147483646 w 69"/>
                <a:gd name="T27" fmla="*/ 2147483646 h 139"/>
                <a:gd name="T28" fmla="*/ 2147483646 w 69"/>
                <a:gd name="T29" fmla="*/ 2147483646 h 139"/>
                <a:gd name="T30" fmla="*/ 2147483646 w 69"/>
                <a:gd name="T31" fmla="*/ 2147483646 h 139"/>
                <a:gd name="T32" fmla="*/ 2147483646 w 69"/>
                <a:gd name="T33" fmla="*/ 2147483646 h 139"/>
                <a:gd name="T34" fmla="*/ 2147483646 w 69"/>
                <a:gd name="T35" fmla="*/ 2147483646 h 139"/>
                <a:gd name="T36" fmla="*/ 2147483646 w 69"/>
                <a:gd name="T37" fmla="*/ 2147483646 h 139"/>
                <a:gd name="T38" fmla="*/ 2147483646 w 69"/>
                <a:gd name="T39" fmla="*/ 2147483646 h 139"/>
                <a:gd name="T40" fmla="*/ 2147483646 w 69"/>
                <a:gd name="T41" fmla="*/ 2147483646 h 139"/>
                <a:gd name="T42" fmla="*/ 2147483646 w 69"/>
                <a:gd name="T43" fmla="*/ 2147483646 h 139"/>
                <a:gd name="T44" fmla="*/ 2147483646 w 69"/>
                <a:gd name="T45" fmla="*/ 2147483646 h 139"/>
                <a:gd name="T46" fmla="*/ 2147483646 w 69"/>
                <a:gd name="T47" fmla="*/ 2147483646 h 139"/>
                <a:gd name="T48" fmla="*/ 2147483646 w 69"/>
                <a:gd name="T49" fmla="*/ 2147483646 h 139"/>
                <a:gd name="T50" fmla="*/ 2147483646 w 69"/>
                <a:gd name="T51" fmla="*/ 2147483646 h 139"/>
                <a:gd name="T52" fmla="*/ 2147483646 w 69"/>
                <a:gd name="T53" fmla="*/ 2147483646 h 139"/>
                <a:gd name="T54" fmla="*/ 2147483646 w 69"/>
                <a:gd name="T55" fmla="*/ 2147483646 h 139"/>
                <a:gd name="T56" fmla="*/ 2147483646 w 69"/>
                <a:gd name="T57" fmla="*/ 2147483646 h 139"/>
                <a:gd name="T58" fmla="*/ 2147483646 w 69"/>
                <a:gd name="T59" fmla="*/ 2147483646 h 139"/>
                <a:gd name="T60" fmla="*/ 2147483646 w 69"/>
                <a:gd name="T61" fmla="*/ 2147483646 h 139"/>
                <a:gd name="T62" fmla="*/ 2147483646 w 69"/>
                <a:gd name="T63" fmla="*/ 2147483646 h 139"/>
                <a:gd name="T64" fmla="*/ 2147483646 w 69"/>
                <a:gd name="T65" fmla="*/ 0 h 1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"/>
                <a:gd name="T100" fmla="*/ 0 h 139"/>
                <a:gd name="T101" fmla="*/ 69 w 69"/>
                <a:gd name="T102" fmla="*/ 139 h 1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" h="139">
                  <a:moveTo>
                    <a:pt x="34" y="0"/>
                  </a:moveTo>
                  <a:lnTo>
                    <a:pt x="27" y="1"/>
                  </a:lnTo>
                  <a:lnTo>
                    <a:pt x="21" y="6"/>
                  </a:lnTo>
                  <a:lnTo>
                    <a:pt x="14" y="11"/>
                  </a:lnTo>
                  <a:lnTo>
                    <a:pt x="9" y="21"/>
                  </a:lnTo>
                  <a:lnTo>
                    <a:pt x="6" y="31"/>
                  </a:lnTo>
                  <a:lnTo>
                    <a:pt x="3" y="42"/>
                  </a:lnTo>
                  <a:lnTo>
                    <a:pt x="0" y="55"/>
                  </a:lnTo>
                  <a:lnTo>
                    <a:pt x="0" y="70"/>
                  </a:lnTo>
                  <a:lnTo>
                    <a:pt x="0" y="83"/>
                  </a:lnTo>
                  <a:lnTo>
                    <a:pt x="3" y="96"/>
                  </a:lnTo>
                  <a:lnTo>
                    <a:pt x="6" y="107"/>
                  </a:lnTo>
                  <a:lnTo>
                    <a:pt x="9" y="118"/>
                  </a:lnTo>
                  <a:lnTo>
                    <a:pt x="14" y="127"/>
                  </a:lnTo>
                  <a:lnTo>
                    <a:pt x="21" y="133"/>
                  </a:lnTo>
                  <a:lnTo>
                    <a:pt x="27" y="136"/>
                  </a:lnTo>
                  <a:lnTo>
                    <a:pt x="34" y="138"/>
                  </a:lnTo>
                  <a:lnTo>
                    <a:pt x="40" y="136"/>
                  </a:lnTo>
                  <a:lnTo>
                    <a:pt x="47" y="133"/>
                  </a:lnTo>
                  <a:lnTo>
                    <a:pt x="53" y="127"/>
                  </a:lnTo>
                  <a:lnTo>
                    <a:pt x="58" y="118"/>
                  </a:lnTo>
                  <a:lnTo>
                    <a:pt x="63" y="107"/>
                  </a:lnTo>
                  <a:lnTo>
                    <a:pt x="66" y="96"/>
                  </a:lnTo>
                  <a:lnTo>
                    <a:pt x="68" y="83"/>
                  </a:lnTo>
                  <a:lnTo>
                    <a:pt x="68" y="70"/>
                  </a:lnTo>
                  <a:lnTo>
                    <a:pt x="68" y="55"/>
                  </a:lnTo>
                  <a:lnTo>
                    <a:pt x="66" y="42"/>
                  </a:lnTo>
                  <a:lnTo>
                    <a:pt x="63" y="31"/>
                  </a:lnTo>
                  <a:lnTo>
                    <a:pt x="58" y="21"/>
                  </a:lnTo>
                  <a:lnTo>
                    <a:pt x="53" y="11"/>
                  </a:lnTo>
                  <a:lnTo>
                    <a:pt x="47" y="6"/>
                  </a:lnTo>
                  <a:lnTo>
                    <a:pt x="40" y="1"/>
                  </a:lnTo>
                  <a:lnTo>
                    <a:pt x="34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41" name="Freeform 96"/>
            <p:cNvSpPr>
              <a:spLocks/>
            </p:cNvSpPr>
            <p:nvPr/>
          </p:nvSpPr>
          <p:spPr bwMode="auto">
            <a:xfrm>
              <a:off x="2896195" y="3613151"/>
              <a:ext cx="71438" cy="117475"/>
            </a:xfrm>
            <a:custGeom>
              <a:avLst/>
              <a:gdLst>
                <a:gd name="T0" fmla="*/ 2147483646 w 40"/>
                <a:gd name="T1" fmla="*/ 2147483646 h 74"/>
                <a:gd name="T2" fmla="*/ 2147483646 w 40"/>
                <a:gd name="T3" fmla="*/ 2147483646 h 74"/>
                <a:gd name="T4" fmla="*/ 2147483646 w 40"/>
                <a:gd name="T5" fmla="*/ 2147483646 h 74"/>
                <a:gd name="T6" fmla="*/ 2147483646 w 40"/>
                <a:gd name="T7" fmla="*/ 2147483646 h 74"/>
                <a:gd name="T8" fmla="*/ 2147483646 w 40"/>
                <a:gd name="T9" fmla="*/ 2147483646 h 74"/>
                <a:gd name="T10" fmla="*/ 2147483646 w 40"/>
                <a:gd name="T11" fmla="*/ 2147483646 h 74"/>
                <a:gd name="T12" fmla="*/ 2147483646 w 40"/>
                <a:gd name="T13" fmla="*/ 2147483646 h 74"/>
                <a:gd name="T14" fmla="*/ 2147483646 w 40"/>
                <a:gd name="T15" fmla="*/ 2147483646 h 74"/>
                <a:gd name="T16" fmla="*/ 2147483646 w 40"/>
                <a:gd name="T17" fmla="*/ 2147483646 h 74"/>
                <a:gd name="T18" fmla="*/ 2147483646 w 40"/>
                <a:gd name="T19" fmla="*/ 0 h 74"/>
                <a:gd name="T20" fmla="*/ 2147483646 w 40"/>
                <a:gd name="T21" fmla="*/ 2147483646 h 74"/>
                <a:gd name="T22" fmla="*/ 2147483646 w 40"/>
                <a:gd name="T23" fmla="*/ 2147483646 h 74"/>
                <a:gd name="T24" fmla="*/ 2147483646 w 40"/>
                <a:gd name="T25" fmla="*/ 2147483646 h 74"/>
                <a:gd name="T26" fmla="*/ 2147483646 w 40"/>
                <a:gd name="T27" fmla="*/ 2147483646 h 74"/>
                <a:gd name="T28" fmla="*/ 2147483646 w 40"/>
                <a:gd name="T29" fmla="*/ 2147483646 h 74"/>
                <a:gd name="T30" fmla="*/ 2147483646 w 40"/>
                <a:gd name="T31" fmla="*/ 2147483646 h 74"/>
                <a:gd name="T32" fmla="*/ 2147483646 w 40"/>
                <a:gd name="T33" fmla="*/ 2147483646 h 74"/>
                <a:gd name="T34" fmla="*/ 0 w 40"/>
                <a:gd name="T35" fmla="*/ 2147483646 h 74"/>
                <a:gd name="T36" fmla="*/ 2147483646 w 40"/>
                <a:gd name="T37" fmla="*/ 2147483646 h 7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"/>
                <a:gd name="T58" fmla="*/ 0 h 74"/>
                <a:gd name="T59" fmla="*/ 40 w 40"/>
                <a:gd name="T60" fmla="*/ 74 h 7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" h="74">
                  <a:moveTo>
                    <a:pt x="8" y="73"/>
                  </a:moveTo>
                  <a:lnTo>
                    <a:pt x="10" y="60"/>
                  </a:lnTo>
                  <a:lnTo>
                    <a:pt x="11" y="47"/>
                  </a:lnTo>
                  <a:lnTo>
                    <a:pt x="14" y="35"/>
                  </a:lnTo>
                  <a:lnTo>
                    <a:pt x="18" y="26"/>
                  </a:lnTo>
                  <a:lnTo>
                    <a:pt x="23" y="17"/>
                  </a:lnTo>
                  <a:lnTo>
                    <a:pt x="29" y="13"/>
                  </a:lnTo>
                  <a:lnTo>
                    <a:pt x="34" y="8"/>
                  </a:lnTo>
                  <a:lnTo>
                    <a:pt x="39" y="8"/>
                  </a:lnTo>
                  <a:lnTo>
                    <a:pt x="39" y="0"/>
                  </a:lnTo>
                  <a:lnTo>
                    <a:pt x="31" y="1"/>
                  </a:lnTo>
                  <a:lnTo>
                    <a:pt x="23" y="6"/>
                  </a:lnTo>
                  <a:lnTo>
                    <a:pt x="16" y="13"/>
                  </a:lnTo>
                  <a:lnTo>
                    <a:pt x="11" y="22"/>
                  </a:lnTo>
                  <a:lnTo>
                    <a:pt x="6" y="32"/>
                  </a:lnTo>
                  <a:lnTo>
                    <a:pt x="3" y="45"/>
                  </a:lnTo>
                  <a:lnTo>
                    <a:pt x="1" y="58"/>
                  </a:lnTo>
                  <a:lnTo>
                    <a:pt x="0" y="73"/>
                  </a:lnTo>
                  <a:lnTo>
                    <a:pt x="8" y="7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42" name="Freeform 97"/>
            <p:cNvSpPr>
              <a:spLocks/>
            </p:cNvSpPr>
            <p:nvPr/>
          </p:nvSpPr>
          <p:spPr bwMode="auto">
            <a:xfrm>
              <a:off x="2896195" y="3729037"/>
              <a:ext cx="71438" cy="117475"/>
            </a:xfrm>
            <a:custGeom>
              <a:avLst/>
              <a:gdLst>
                <a:gd name="T0" fmla="*/ 2147483646 w 40"/>
                <a:gd name="T1" fmla="*/ 2147483646 h 74"/>
                <a:gd name="T2" fmla="*/ 2147483646 w 40"/>
                <a:gd name="T3" fmla="*/ 2147483646 h 74"/>
                <a:gd name="T4" fmla="*/ 2147483646 w 40"/>
                <a:gd name="T5" fmla="*/ 2147483646 h 74"/>
                <a:gd name="T6" fmla="*/ 2147483646 w 40"/>
                <a:gd name="T7" fmla="*/ 2147483646 h 74"/>
                <a:gd name="T8" fmla="*/ 2147483646 w 40"/>
                <a:gd name="T9" fmla="*/ 2147483646 h 74"/>
                <a:gd name="T10" fmla="*/ 2147483646 w 40"/>
                <a:gd name="T11" fmla="*/ 2147483646 h 74"/>
                <a:gd name="T12" fmla="*/ 2147483646 w 40"/>
                <a:gd name="T13" fmla="*/ 2147483646 h 74"/>
                <a:gd name="T14" fmla="*/ 2147483646 w 40"/>
                <a:gd name="T15" fmla="*/ 2147483646 h 74"/>
                <a:gd name="T16" fmla="*/ 2147483646 w 40"/>
                <a:gd name="T17" fmla="*/ 0 h 74"/>
                <a:gd name="T18" fmla="*/ 0 w 40"/>
                <a:gd name="T19" fmla="*/ 0 h 74"/>
                <a:gd name="T20" fmla="*/ 2147483646 w 40"/>
                <a:gd name="T21" fmla="*/ 2147483646 h 74"/>
                <a:gd name="T22" fmla="*/ 2147483646 w 40"/>
                <a:gd name="T23" fmla="*/ 2147483646 h 74"/>
                <a:gd name="T24" fmla="*/ 2147483646 w 40"/>
                <a:gd name="T25" fmla="*/ 2147483646 h 74"/>
                <a:gd name="T26" fmla="*/ 2147483646 w 40"/>
                <a:gd name="T27" fmla="*/ 2147483646 h 74"/>
                <a:gd name="T28" fmla="*/ 2147483646 w 40"/>
                <a:gd name="T29" fmla="*/ 2147483646 h 74"/>
                <a:gd name="T30" fmla="*/ 2147483646 w 40"/>
                <a:gd name="T31" fmla="*/ 2147483646 h 74"/>
                <a:gd name="T32" fmla="*/ 2147483646 w 40"/>
                <a:gd name="T33" fmla="*/ 2147483646 h 74"/>
                <a:gd name="T34" fmla="*/ 2147483646 w 40"/>
                <a:gd name="T35" fmla="*/ 2147483646 h 74"/>
                <a:gd name="T36" fmla="*/ 2147483646 w 40"/>
                <a:gd name="T37" fmla="*/ 2147483646 h 7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"/>
                <a:gd name="T58" fmla="*/ 0 h 74"/>
                <a:gd name="T59" fmla="*/ 40 w 40"/>
                <a:gd name="T60" fmla="*/ 74 h 7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" h="74">
                  <a:moveTo>
                    <a:pt x="39" y="63"/>
                  </a:moveTo>
                  <a:lnTo>
                    <a:pt x="34" y="63"/>
                  </a:lnTo>
                  <a:lnTo>
                    <a:pt x="29" y="60"/>
                  </a:lnTo>
                  <a:lnTo>
                    <a:pt x="23" y="53"/>
                  </a:lnTo>
                  <a:lnTo>
                    <a:pt x="18" y="45"/>
                  </a:lnTo>
                  <a:lnTo>
                    <a:pt x="14" y="37"/>
                  </a:lnTo>
                  <a:lnTo>
                    <a:pt x="11" y="26"/>
                  </a:lnTo>
                  <a:lnTo>
                    <a:pt x="10" y="13"/>
                  </a:lnTo>
                  <a:lnTo>
                    <a:pt x="8" y="0"/>
                  </a:lnTo>
                  <a:lnTo>
                    <a:pt x="0" y="0"/>
                  </a:lnTo>
                  <a:lnTo>
                    <a:pt x="1" y="14"/>
                  </a:lnTo>
                  <a:lnTo>
                    <a:pt x="3" y="27"/>
                  </a:lnTo>
                  <a:lnTo>
                    <a:pt x="6" y="39"/>
                  </a:lnTo>
                  <a:lnTo>
                    <a:pt x="11" y="50"/>
                  </a:lnTo>
                  <a:lnTo>
                    <a:pt x="16" y="58"/>
                  </a:lnTo>
                  <a:lnTo>
                    <a:pt x="23" y="66"/>
                  </a:lnTo>
                  <a:lnTo>
                    <a:pt x="31" y="70"/>
                  </a:lnTo>
                  <a:lnTo>
                    <a:pt x="39" y="73"/>
                  </a:lnTo>
                  <a:lnTo>
                    <a:pt x="39" y="6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43" name="Freeform 98"/>
            <p:cNvSpPr>
              <a:spLocks/>
            </p:cNvSpPr>
            <p:nvPr/>
          </p:nvSpPr>
          <p:spPr bwMode="auto">
            <a:xfrm>
              <a:off x="2965847" y="3729037"/>
              <a:ext cx="71438" cy="117475"/>
            </a:xfrm>
            <a:custGeom>
              <a:avLst/>
              <a:gdLst>
                <a:gd name="T0" fmla="*/ 2147483646 w 40"/>
                <a:gd name="T1" fmla="*/ 0 h 74"/>
                <a:gd name="T2" fmla="*/ 2147483646 w 40"/>
                <a:gd name="T3" fmla="*/ 2147483646 h 74"/>
                <a:gd name="T4" fmla="*/ 2147483646 w 40"/>
                <a:gd name="T5" fmla="*/ 2147483646 h 74"/>
                <a:gd name="T6" fmla="*/ 2147483646 w 40"/>
                <a:gd name="T7" fmla="*/ 2147483646 h 74"/>
                <a:gd name="T8" fmla="*/ 2147483646 w 40"/>
                <a:gd name="T9" fmla="*/ 2147483646 h 74"/>
                <a:gd name="T10" fmla="*/ 2147483646 w 40"/>
                <a:gd name="T11" fmla="*/ 2147483646 h 74"/>
                <a:gd name="T12" fmla="*/ 2147483646 w 40"/>
                <a:gd name="T13" fmla="*/ 2147483646 h 74"/>
                <a:gd name="T14" fmla="*/ 2147483646 w 40"/>
                <a:gd name="T15" fmla="*/ 2147483646 h 74"/>
                <a:gd name="T16" fmla="*/ 0 w 40"/>
                <a:gd name="T17" fmla="*/ 2147483646 h 74"/>
                <a:gd name="T18" fmla="*/ 0 w 40"/>
                <a:gd name="T19" fmla="*/ 2147483646 h 74"/>
                <a:gd name="T20" fmla="*/ 2147483646 w 40"/>
                <a:gd name="T21" fmla="*/ 2147483646 h 74"/>
                <a:gd name="T22" fmla="*/ 2147483646 w 40"/>
                <a:gd name="T23" fmla="*/ 2147483646 h 74"/>
                <a:gd name="T24" fmla="*/ 2147483646 w 40"/>
                <a:gd name="T25" fmla="*/ 2147483646 h 74"/>
                <a:gd name="T26" fmla="*/ 2147483646 w 40"/>
                <a:gd name="T27" fmla="*/ 2147483646 h 74"/>
                <a:gd name="T28" fmla="*/ 2147483646 w 40"/>
                <a:gd name="T29" fmla="*/ 2147483646 h 74"/>
                <a:gd name="T30" fmla="*/ 2147483646 w 40"/>
                <a:gd name="T31" fmla="*/ 2147483646 h 74"/>
                <a:gd name="T32" fmla="*/ 2147483646 w 40"/>
                <a:gd name="T33" fmla="*/ 2147483646 h 74"/>
                <a:gd name="T34" fmla="*/ 2147483646 w 40"/>
                <a:gd name="T35" fmla="*/ 0 h 74"/>
                <a:gd name="T36" fmla="*/ 2147483646 w 40"/>
                <a:gd name="T37" fmla="*/ 0 h 7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"/>
                <a:gd name="T58" fmla="*/ 0 h 74"/>
                <a:gd name="T59" fmla="*/ 40 w 40"/>
                <a:gd name="T60" fmla="*/ 74 h 7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" h="74">
                  <a:moveTo>
                    <a:pt x="31" y="0"/>
                  </a:moveTo>
                  <a:lnTo>
                    <a:pt x="29" y="13"/>
                  </a:lnTo>
                  <a:lnTo>
                    <a:pt x="27" y="26"/>
                  </a:lnTo>
                  <a:lnTo>
                    <a:pt x="24" y="37"/>
                  </a:lnTo>
                  <a:lnTo>
                    <a:pt x="21" y="45"/>
                  </a:lnTo>
                  <a:lnTo>
                    <a:pt x="16" y="53"/>
                  </a:lnTo>
                  <a:lnTo>
                    <a:pt x="11" y="60"/>
                  </a:lnTo>
                  <a:lnTo>
                    <a:pt x="5" y="63"/>
                  </a:lnTo>
                  <a:lnTo>
                    <a:pt x="0" y="63"/>
                  </a:lnTo>
                  <a:lnTo>
                    <a:pt x="0" y="73"/>
                  </a:lnTo>
                  <a:lnTo>
                    <a:pt x="8" y="70"/>
                  </a:lnTo>
                  <a:lnTo>
                    <a:pt x="16" y="66"/>
                  </a:lnTo>
                  <a:lnTo>
                    <a:pt x="23" y="58"/>
                  </a:lnTo>
                  <a:lnTo>
                    <a:pt x="29" y="50"/>
                  </a:lnTo>
                  <a:lnTo>
                    <a:pt x="32" y="39"/>
                  </a:lnTo>
                  <a:lnTo>
                    <a:pt x="36" y="27"/>
                  </a:lnTo>
                  <a:lnTo>
                    <a:pt x="39" y="14"/>
                  </a:lnTo>
                  <a:lnTo>
                    <a:pt x="39" y="0"/>
                  </a:lnTo>
                  <a:lnTo>
                    <a:pt x="3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44" name="Freeform 99"/>
            <p:cNvSpPr>
              <a:spLocks/>
            </p:cNvSpPr>
            <p:nvPr/>
          </p:nvSpPr>
          <p:spPr bwMode="auto">
            <a:xfrm>
              <a:off x="2965847" y="3613151"/>
              <a:ext cx="71438" cy="117475"/>
            </a:xfrm>
            <a:custGeom>
              <a:avLst/>
              <a:gdLst>
                <a:gd name="T0" fmla="*/ 0 w 40"/>
                <a:gd name="T1" fmla="*/ 2147483646 h 74"/>
                <a:gd name="T2" fmla="*/ 2147483646 w 40"/>
                <a:gd name="T3" fmla="*/ 2147483646 h 74"/>
                <a:gd name="T4" fmla="*/ 2147483646 w 40"/>
                <a:gd name="T5" fmla="*/ 2147483646 h 74"/>
                <a:gd name="T6" fmla="*/ 2147483646 w 40"/>
                <a:gd name="T7" fmla="*/ 2147483646 h 74"/>
                <a:gd name="T8" fmla="*/ 2147483646 w 40"/>
                <a:gd name="T9" fmla="*/ 2147483646 h 74"/>
                <a:gd name="T10" fmla="*/ 2147483646 w 40"/>
                <a:gd name="T11" fmla="*/ 2147483646 h 74"/>
                <a:gd name="T12" fmla="*/ 2147483646 w 40"/>
                <a:gd name="T13" fmla="*/ 2147483646 h 74"/>
                <a:gd name="T14" fmla="*/ 2147483646 w 40"/>
                <a:gd name="T15" fmla="*/ 2147483646 h 74"/>
                <a:gd name="T16" fmla="*/ 2147483646 w 40"/>
                <a:gd name="T17" fmla="*/ 2147483646 h 74"/>
                <a:gd name="T18" fmla="*/ 2147483646 w 40"/>
                <a:gd name="T19" fmla="*/ 2147483646 h 74"/>
                <a:gd name="T20" fmla="*/ 2147483646 w 40"/>
                <a:gd name="T21" fmla="*/ 2147483646 h 74"/>
                <a:gd name="T22" fmla="*/ 2147483646 w 40"/>
                <a:gd name="T23" fmla="*/ 2147483646 h 74"/>
                <a:gd name="T24" fmla="*/ 2147483646 w 40"/>
                <a:gd name="T25" fmla="*/ 2147483646 h 74"/>
                <a:gd name="T26" fmla="*/ 2147483646 w 40"/>
                <a:gd name="T27" fmla="*/ 2147483646 h 74"/>
                <a:gd name="T28" fmla="*/ 2147483646 w 40"/>
                <a:gd name="T29" fmla="*/ 2147483646 h 74"/>
                <a:gd name="T30" fmla="*/ 2147483646 w 40"/>
                <a:gd name="T31" fmla="*/ 2147483646 h 74"/>
                <a:gd name="T32" fmla="*/ 2147483646 w 40"/>
                <a:gd name="T33" fmla="*/ 2147483646 h 74"/>
                <a:gd name="T34" fmla="*/ 0 w 40"/>
                <a:gd name="T35" fmla="*/ 0 h 74"/>
                <a:gd name="T36" fmla="*/ 0 w 40"/>
                <a:gd name="T37" fmla="*/ 2147483646 h 7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"/>
                <a:gd name="T58" fmla="*/ 0 h 74"/>
                <a:gd name="T59" fmla="*/ 40 w 40"/>
                <a:gd name="T60" fmla="*/ 74 h 7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" h="74">
                  <a:moveTo>
                    <a:pt x="0" y="8"/>
                  </a:moveTo>
                  <a:lnTo>
                    <a:pt x="5" y="8"/>
                  </a:lnTo>
                  <a:lnTo>
                    <a:pt x="11" y="13"/>
                  </a:lnTo>
                  <a:lnTo>
                    <a:pt x="16" y="17"/>
                  </a:lnTo>
                  <a:lnTo>
                    <a:pt x="21" y="26"/>
                  </a:lnTo>
                  <a:lnTo>
                    <a:pt x="24" y="35"/>
                  </a:lnTo>
                  <a:lnTo>
                    <a:pt x="27" y="47"/>
                  </a:lnTo>
                  <a:lnTo>
                    <a:pt x="29" y="60"/>
                  </a:lnTo>
                  <a:lnTo>
                    <a:pt x="31" y="73"/>
                  </a:lnTo>
                  <a:lnTo>
                    <a:pt x="39" y="73"/>
                  </a:lnTo>
                  <a:lnTo>
                    <a:pt x="39" y="58"/>
                  </a:lnTo>
                  <a:lnTo>
                    <a:pt x="36" y="45"/>
                  </a:lnTo>
                  <a:lnTo>
                    <a:pt x="32" y="32"/>
                  </a:lnTo>
                  <a:lnTo>
                    <a:pt x="29" y="22"/>
                  </a:lnTo>
                  <a:lnTo>
                    <a:pt x="23" y="13"/>
                  </a:lnTo>
                  <a:lnTo>
                    <a:pt x="16" y="6"/>
                  </a:lnTo>
                  <a:lnTo>
                    <a:pt x="8" y="1"/>
                  </a:ln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45" name="Freeform 100"/>
            <p:cNvSpPr>
              <a:spLocks/>
            </p:cNvSpPr>
            <p:nvPr/>
          </p:nvSpPr>
          <p:spPr bwMode="auto">
            <a:xfrm>
              <a:off x="3494485" y="4027487"/>
              <a:ext cx="164306" cy="285750"/>
            </a:xfrm>
            <a:custGeom>
              <a:avLst/>
              <a:gdLst>
                <a:gd name="T0" fmla="*/ 2147483646 w 92"/>
                <a:gd name="T1" fmla="*/ 0 h 180"/>
                <a:gd name="T2" fmla="*/ 2147483646 w 92"/>
                <a:gd name="T3" fmla="*/ 0 h 180"/>
                <a:gd name="T4" fmla="*/ 2147483646 w 92"/>
                <a:gd name="T5" fmla="*/ 2147483646 h 180"/>
                <a:gd name="T6" fmla="*/ 2147483646 w 92"/>
                <a:gd name="T7" fmla="*/ 2147483646 h 180"/>
                <a:gd name="T8" fmla="*/ 2147483646 w 92"/>
                <a:gd name="T9" fmla="*/ 2147483646 h 180"/>
                <a:gd name="T10" fmla="*/ 2147483646 w 92"/>
                <a:gd name="T11" fmla="*/ 2147483646 h 180"/>
                <a:gd name="T12" fmla="*/ 2147483646 w 92"/>
                <a:gd name="T13" fmla="*/ 2147483646 h 180"/>
                <a:gd name="T14" fmla="*/ 2147483646 w 92"/>
                <a:gd name="T15" fmla="*/ 2147483646 h 180"/>
                <a:gd name="T16" fmla="*/ 2147483646 w 92"/>
                <a:gd name="T17" fmla="*/ 2147483646 h 180"/>
                <a:gd name="T18" fmla="*/ 2147483646 w 92"/>
                <a:gd name="T19" fmla="*/ 2147483646 h 180"/>
                <a:gd name="T20" fmla="*/ 0 w 92"/>
                <a:gd name="T21" fmla="*/ 2147483646 h 180"/>
                <a:gd name="T22" fmla="*/ 2147483646 w 92"/>
                <a:gd name="T23" fmla="*/ 2147483646 h 180"/>
                <a:gd name="T24" fmla="*/ 2147483646 w 92"/>
                <a:gd name="T25" fmla="*/ 2147483646 h 180"/>
                <a:gd name="T26" fmla="*/ 2147483646 w 92"/>
                <a:gd name="T27" fmla="*/ 2147483646 h 180"/>
                <a:gd name="T28" fmla="*/ 2147483646 w 92"/>
                <a:gd name="T29" fmla="*/ 2147483646 h 180"/>
                <a:gd name="T30" fmla="*/ 2147483646 w 92"/>
                <a:gd name="T31" fmla="*/ 2147483646 h 180"/>
                <a:gd name="T32" fmla="*/ 2147483646 w 92"/>
                <a:gd name="T33" fmla="*/ 2147483646 h 180"/>
                <a:gd name="T34" fmla="*/ 2147483646 w 92"/>
                <a:gd name="T35" fmla="*/ 2147483646 h 180"/>
                <a:gd name="T36" fmla="*/ 2147483646 w 92"/>
                <a:gd name="T37" fmla="*/ 2147483646 h 180"/>
                <a:gd name="T38" fmla="*/ 2147483646 w 92"/>
                <a:gd name="T39" fmla="*/ 2147483646 h 180"/>
                <a:gd name="T40" fmla="*/ 2147483646 w 92"/>
                <a:gd name="T41" fmla="*/ 2147483646 h 180"/>
                <a:gd name="T42" fmla="*/ 2147483646 w 92"/>
                <a:gd name="T43" fmla="*/ 2147483646 h 180"/>
                <a:gd name="T44" fmla="*/ 2147483646 w 92"/>
                <a:gd name="T45" fmla="*/ 2147483646 h 180"/>
                <a:gd name="T46" fmla="*/ 2147483646 w 92"/>
                <a:gd name="T47" fmla="*/ 2147483646 h 180"/>
                <a:gd name="T48" fmla="*/ 2147483646 w 92"/>
                <a:gd name="T49" fmla="*/ 2147483646 h 180"/>
                <a:gd name="T50" fmla="*/ 2147483646 w 92"/>
                <a:gd name="T51" fmla="*/ 2147483646 h 180"/>
                <a:gd name="T52" fmla="*/ 2147483646 w 92"/>
                <a:gd name="T53" fmla="*/ 2147483646 h 180"/>
                <a:gd name="T54" fmla="*/ 2147483646 w 92"/>
                <a:gd name="T55" fmla="*/ 2147483646 h 180"/>
                <a:gd name="T56" fmla="*/ 2147483646 w 92"/>
                <a:gd name="T57" fmla="*/ 2147483646 h 180"/>
                <a:gd name="T58" fmla="*/ 2147483646 w 92"/>
                <a:gd name="T59" fmla="*/ 2147483646 h 180"/>
                <a:gd name="T60" fmla="*/ 2147483646 w 92"/>
                <a:gd name="T61" fmla="*/ 2147483646 h 180"/>
                <a:gd name="T62" fmla="*/ 2147483646 w 92"/>
                <a:gd name="T63" fmla="*/ 2147483646 h 180"/>
                <a:gd name="T64" fmla="*/ 2147483646 w 92"/>
                <a:gd name="T65" fmla="*/ 2147483646 h 180"/>
                <a:gd name="T66" fmla="*/ 2147483646 w 92"/>
                <a:gd name="T67" fmla="*/ 2147483646 h 180"/>
                <a:gd name="T68" fmla="*/ 2147483646 w 92"/>
                <a:gd name="T69" fmla="*/ 2147483646 h 180"/>
                <a:gd name="T70" fmla="*/ 2147483646 w 92"/>
                <a:gd name="T71" fmla="*/ 2147483646 h 180"/>
                <a:gd name="T72" fmla="*/ 2147483646 w 92"/>
                <a:gd name="T73" fmla="*/ 2147483646 h 180"/>
                <a:gd name="T74" fmla="*/ 2147483646 w 92"/>
                <a:gd name="T75" fmla="*/ 2147483646 h 180"/>
                <a:gd name="T76" fmla="*/ 2147483646 w 92"/>
                <a:gd name="T77" fmla="*/ 2147483646 h 180"/>
                <a:gd name="T78" fmla="*/ 2147483646 w 92"/>
                <a:gd name="T79" fmla="*/ 0 h 180"/>
                <a:gd name="T80" fmla="*/ 2147483646 w 92"/>
                <a:gd name="T81" fmla="*/ 0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2"/>
                <a:gd name="T124" fmla="*/ 0 h 180"/>
                <a:gd name="T125" fmla="*/ 92 w 92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2" h="180">
                  <a:moveTo>
                    <a:pt x="45" y="0"/>
                  </a:moveTo>
                  <a:lnTo>
                    <a:pt x="40" y="0"/>
                  </a:lnTo>
                  <a:lnTo>
                    <a:pt x="35" y="2"/>
                  </a:lnTo>
                  <a:lnTo>
                    <a:pt x="32" y="5"/>
                  </a:lnTo>
                  <a:lnTo>
                    <a:pt x="27" y="8"/>
                  </a:lnTo>
                  <a:lnTo>
                    <a:pt x="19" y="17"/>
                  </a:lnTo>
                  <a:lnTo>
                    <a:pt x="13" y="26"/>
                  </a:lnTo>
                  <a:lnTo>
                    <a:pt x="8" y="41"/>
                  </a:lnTo>
                  <a:lnTo>
                    <a:pt x="3" y="56"/>
                  </a:lnTo>
                  <a:lnTo>
                    <a:pt x="1" y="72"/>
                  </a:lnTo>
                  <a:lnTo>
                    <a:pt x="0" y="90"/>
                  </a:lnTo>
                  <a:lnTo>
                    <a:pt x="1" y="109"/>
                  </a:lnTo>
                  <a:lnTo>
                    <a:pt x="3" y="125"/>
                  </a:lnTo>
                  <a:lnTo>
                    <a:pt x="8" y="140"/>
                  </a:lnTo>
                  <a:lnTo>
                    <a:pt x="13" y="153"/>
                  </a:lnTo>
                  <a:lnTo>
                    <a:pt x="19" y="164"/>
                  </a:lnTo>
                  <a:lnTo>
                    <a:pt x="27" y="173"/>
                  </a:lnTo>
                  <a:lnTo>
                    <a:pt x="32" y="176"/>
                  </a:lnTo>
                  <a:lnTo>
                    <a:pt x="35" y="177"/>
                  </a:lnTo>
                  <a:lnTo>
                    <a:pt x="40" y="179"/>
                  </a:lnTo>
                  <a:lnTo>
                    <a:pt x="45" y="179"/>
                  </a:lnTo>
                  <a:lnTo>
                    <a:pt x="50" y="179"/>
                  </a:lnTo>
                  <a:lnTo>
                    <a:pt x="53" y="177"/>
                  </a:lnTo>
                  <a:lnTo>
                    <a:pt x="58" y="176"/>
                  </a:lnTo>
                  <a:lnTo>
                    <a:pt x="63" y="173"/>
                  </a:lnTo>
                  <a:lnTo>
                    <a:pt x="69" y="164"/>
                  </a:lnTo>
                  <a:lnTo>
                    <a:pt x="76" y="153"/>
                  </a:lnTo>
                  <a:lnTo>
                    <a:pt x="82" y="140"/>
                  </a:lnTo>
                  <a:lnTo>
                    <a:pt x="86" y="125"/>
                  </a:lnTo>
                  <a:lnTo>
                    <a:pt x="89" y="109"/>
                  </a:lnTo>
                  <a:lnTo>
                    <a:pt x="91" y="90"/>
                  </a:lnTo>
                  <a:lnTo>
                    <a:pt x="89" y="72"/>
                  </a:lnTo>
                  <a:lnTo>
                    <a:pt x="86" y="56"/>
                  </a:lnTo>
                  <a:lnTo>
                    <a:pt x="82" y="41"/>
                  </a:lnTo>
                  <a:lnTo>
                    <a:pt x="76" y="26"/>
                  </a:lnTo>
                  <a:lnTo>
                    <a:pt x="69" y="17"/>
                  </a:lnTo>
                  <a:lnTo>
                    <a:pt x="63" y="8"/>
                  </a:lnTo>
                  <a:lnTo>
                    <a:pt x="58" y="5"/>
                  </a:lnTo>
                  <a:lnTo>
                    <a:pt x="53" y="2"/>
                  </a:lnTo>
                  <a:lnTo>
                    <a:pt x="50" y="0"/>
                  </a:lnTo>
                  <a:lnTo>
                    <a:pt x="45" y="0"/>
                  </a:lnTo>
                </a:path>
              </a:pathLst>
            </a:custGeom>
            <a:solidFill>
              <a:srgbClr val="176F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46" name="Freeform 101"/>
            <p:cNvSpPr>
              <a:spLocks/>
            </p:cNvSpPr>
            <p:nvPr/>
          </p:nvSpPr>
          <p:spPr bwMode="auto">
            <a:xfrm>
              <a:off x="3487342" y="4022726"/>
              <a:ext cx="89297" cy="149225"/>
            </a:xfrm>
            <a:custGeom>
              <a:avLst/>
              <a:gdLst>
                <a:gd name="T0" fmla="*/ 2147483646 w 50"/>
                <a:gd name="T1" fmla="*/ 2147483646 h 94"/>
                <a:gd name="T2" fmla="*/ 2147483646 w 50"/>
                <a:gd name="T3" fmla="*/ 2147483646 h 94"/>
                <a:gd name="T4" fmla="*/ 2147483646 w 50"/>
                <a:gd name="T5" fmla="*/ 2147483646 h 94"/>
                <a:gd name="T6" fmla="*/ 2147483646 w 50"/>
                <a:gd name="T7" fmla="*/ 2147483646 h 94"/>
                <a:gd name="T8" fmla="*/ 2147483646 w 50"/>
                <a:gd name="T9" fmla="*/ 2147483646 h 94"/>
                <a:gd name="T10" fmla="*/ 2147483646 w 50"/>
                <a:gd name="T11" fmla="*/ 2147483646 h 94"/>
                <a:gd name="T12" fmla="*/ 2147483646 w 50"/>
                <a:gd name="T13" fmla="*/ 2147483646 h 94"/>
                <a:gd name="T14" fmla="*/ 2147483646 w 50"/>
                <a:gd name="T15" fmla="*/ 2147483646 h 94"/>
                <a:gd name="T16" fmla="*/ 2147483646 w 50"/>
                <a:gd name="T17" fmla="*/ 2147483646 h 94"/>
                <a:gd name="T18" fmla="*/ 2147483646 w 50"/>
                <a:gd name="T19" fmla="*/ 2147483646 h 94"/>
                <a:gd name="T20" fmla="*/ 2147483646 w 50"/>
                <a:gd name="T21" fmla="*/ 2147483646 h 94"/>
                <a:gd name="T22" fmla="*/ 2147483646 w 50"/>
                <a:gd name="T23" fmla="*/ 0 h 94"/>
                <a:gd name="T24" fmla="*/ 2147483646 w 50"/>
                <a:gd name="T25" fmla="*/ 0 h 94"/>
                <a:gd name="T26" fmla="*/ 2147483646 w 50"/>
                <a:gd name="T27" fmla="*/ 2147483646 h 94"/>
                <a:gd name="T28" fmla="*/ 2147483646 w 50"/>
                <a:gd name="T29" fmla="*/ 2147483646 h 94"/>
                <a:gd name="T30" fmla="*/ 2147483646 w 50"/>
                <a:gd name="T31" fmla="*/ 2147483646 h 94"/>
                <a:gd name="T32" fmla="*/ 2147483646 w 50"/>
                <a:gd name="T33" fmla="*/ 2147483646 h 94"/>
                <a:gd name="T34" fmla="*/ 2147483646 w 50"/>
                <a:gd name="T35" fmla="*/ 2147483646 h 94"/>
                <a:gd name="T36" fmla="*/ 2147483646 w 50"/>
                <a:gd name="T37" fmla="*/ 2147483646 h 94"/>
                <a:gd name="T38" fmla="*/ 2147483646 w 50"/>
                <a:gd name="T39" fmla="*/ 2147483646 h 94"/>
                <a:gd name="T40" fmla="*/ 0 w 50"/>
                <a:gd name="T41" fmla="*/ 2147483646 h 94"/>
                <a:gd name="T42" fmla="*/ 0 w 50"/>
                <a:gd name="T43" fmla="*/ 2147483646 h 94"/>
                <a:gd name="T44" fmla="*/ 2147483646 w 50"/>
                <a:gd name="T45" fmla="*/ 2147483646 h 9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0"/>
                <a:gd name="T70" fmla="*/ 0 h 94"/>
                <a:gd name="T71" fmla="*/ 50 w 50"/>
                <a:gd name="T72" fmla="*/ 94 h 9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0" h="94">
                  <a:moveTo>
                    <a:pt x="8" y="93"/>
                  </a:moveTo>
                  <a:lnTo>
                    <a:pt x="8" y="76"/>
                  </a:lnTo>
                  <a:lnTo>
                    <a:pt x="12" y="59"/>
                  </a:lnTo>
                  <a:lnTo>
                    <a:pt x="17" y="44"/>
                  </a:lnTo>
                  <a:lnTo>
                    <a:pt x="21" y="33"/>
                  </a:lnTo>
                  <a:lnTo>
                    <a:pt x="28" y="21"/>
                  </a:lnTo>
                  <a:lnTo>
                    <a:pt x="34" y="13"/>
                  </a:lnTo>
                  <a:lnTo>
                    <a:pt x="38" y="11"/>
                  </a:lnTo>
                  <a:lnTo>
                    <a:pt x="41" y="10"/>
                  </a:lnTo>
                  <a:lnTo>
                    <a:pt x="46" y="8"/>
                  </a:lnTo>
                  <a:lnTo>
                    <a:pt x="49" y="8"/>
                  </a:lnTo>
                  <a:lnTo>
                    <a:pt x="49" y="0"/>
                  </a:lnTo>
                  <a:lnTo>
                    <a:pt x="44" y="0"/>
                  </a:lnTo>
                  <a:lnTo>
                    <a:pt x="38" y="2"/>
                  </a:lnTo>
                  <a:lnTo>
                    <a:pt x="33" y="3"/>
                  </a:lnTo>
                  <a:lnTo>
                    <a:pt x="28" y="8"/>
                  </a:lnTo>
                  <a:lnTo>
                    <a:pt x="20" y="16"/>
                  </a:lnTo>
                  <a:lnTo>
                    <a:pt x="13" y="28"/>
                  </a:lnTo>
                  <a:lnTo>
                    <a:pt x="8" y="42"/>
                  </a:lnTo>
                  <a:lnTo>
                    <a:pt x="4" y="57"/>
                  </a:lnTo>
                  <a:lnTo>
                    <a:pt x="0" y="75"/>
                  </a:lnTo>
                  <a:lnTo>
                    <a:pt x="0" y="93"/>
                  </a:lnTo>
                  <a:lnTo>
                    <a:pt x="8" y="9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47" name="Freeform 102"/>
            <p:cNvSpPr>
              <a:spLocks/>
            </p:cNvSpPr>
            <p:nvPr/>
          </p:nvSpPr>
          <p:spPr bwMode="auto">
            <a:xfrm>
              <a:off x="3487342" y="4170363"/>
              <a:ext cx="89297" cy="150813"/>
            </a:xfrm>
            <a:custGeom>
              <a:avLst/>
              <a:gdLst>
                <a:gd name="T0" fmla="*/ 2147483646 w 50"/>
                <a:gd name="T1" fmla="*/ 2147483646 h 95"/>
                <a:gd name="T2" fmla="*/ 2147483646 w 50"/>
                <a:gd name="T3" fmla="*/ 2147483646 h 95"/>
                <a:gd name="T4" fmla="*/ 2147483646 w 50"/>
                <a:gd name="T5" fmla="*/ 2147483646 h 95"/>
                <a:gd name="T6" fmla="*/ 2147483646 w 50"/>
                <a:gd name="T7" fmla="*/ 2147483646 h 95"/>
                <a:gd name="T8" fmla="*/ 2147483646 w 50"/>
                <a:gd name="T9" fmla="*/ 2147483646 h 95"/>
                <a:gd name="T10" fmla="*/ 2147483646 w 50"/>
                <a:gd name="T11" fmla="*/ 2147483646 h 95"/>
                <a:gd name="T12" fmla="*/ 2147483646 w 50"/>
                <a:gd name="T13" fmla="*/ 2147483646 h 95"/>
                <a:gd name="T14" fmla="*/ 2147483646 w 50"/>
                <a:gd name="T15" fmla="*/ 2147483646 h 95"/>
                <a:gd name="T16" fmla="*/ 2147483646 w 50"/>
                <a:gd name="T17" fmla="*/ 2147483646 h 95"/>
                <a:gd name="T18" fmla="*/ 2147483646 w 50"/>
                <a:gd name="T19" fmla="*/ 2147483646 h 95"/>
                <a:gd name="T20" fmla="*/ 2147483646 w 50"/>
                <a:gd name="T21" fmla="*/ 0 h 95"/>
                <a:gd name="T22" fmla="*/ 0 w 50"/>
                <a:gd name="T23" fmla="*/ 0 h 95"/>
                <a:gd name="T24" fmla="*/ 0 w 50"/>
                <a:gd name="T25" fmla="*/ 2147483646 h 95"/>
                <a:gd name="T26" fmla="*/ 2147483646 w 50"/>
                <a:gd name="T27" fmla="*/ 2147483646 h 95"/>
                <a:gd name="T28" fmla="*/ 2147483646 w 50"/>
                <a:gd name="T29" fmla="*/ 2147483646 h 95"/>
                <a:gd name="T30" fmla="*/ 2147483646 w 50"/>
                <a:gd name="T31" fmla="*/ 2147483646 h 95"/>
                <a:gd name="T32" fmla="*/ 2147483646 w 50"/>
                <a:gd name="T33" fmla="*/ 2147483646 h 95"/>
                <a:gd name="T34" fmla="*/ 2147483646 w 50"/>
                <a:gd name="T35" fmla="*/ 2147483646 h 95"/>
                <a:gd name="T36" fmla="*/ 2147483646 w 50"/>
                <a:gd name="T37" fmla="*/ 2147483646 h 95"/>
                <a:gd name="T38" fmla="*/ 2147483646 w 50"/>
                <a:gd name="T39" fmla="*/ 2147483646 h 95"/>
                <a:gd name="T40" fmla="*/ 2147483646 w 50"/>
                <a:gd name="T41" fmla="*/ 2147483646 h 95"/>
                <a:gd name="T42" fmla="*/ 2147483646 w 50"/>
                <a:gd name="T43" fmla="*/ 2147483646 h 95"/>
                <a:gd name="T44" fmla="*/ 2147483646 w 50"/>
                <a:gd name="T45" fmla="*/ 2147483646 h 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0"/>
                <a:gd name="T70" fmla="*/ 0 h 95"/>
                <a:gd name="T71" fmla="*/ 50 w 50"/>
                <a:gd name="T72" fmla="*/ 95 h 9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0" h="95">
                  <a:moveTo>
                    <a:pt x="49" y="84"/>
                  </a:moveTo>
                  <a:lnTo>
                    <a:pt x="46" y="84"/>
                  </a:lnTo>
                  <a:lnTo>
                    <a:pt x="41" y="84"/>
                  </a:lnTo>
                  <a:lnTo>
                    <a:pt x="38" y="81"/>
                  </a:lnTo>
                  <a:lnTo>
                    <a:pt x="34" y="79"/>
                  </a:lnTo>
                  <a:lnTo>
                    <a:pt x="28" y="71"/>
                  </a:lnTo>
                  <a:lnTo>
                    <a:pt x="21" y="61"/>
                  </a:lnTo>
                  <a:lnTo>
                    <a:pt x="17" y="48"/>
                  </a:lnTo>
                  <a:lnTo>
                    <a:pt x="12" y="34"/>
                  </a:lnTo>
                  <a:lnTo>
                    <a:pt x="8" y="18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4" y="35"/>
                  </a:lnTo>
                  <a:lnTo>
                    <a:pt x="8" y="52"/>
                  </a:lnTo>
                  <a:lnTo>
                    <a:pt x="13" y="65"/>
                  </a:lnTo>
                  <a:lnTo>
                    <a:pt x="20" y="76"/>
                  </a:lnTo>
                  <a:lnTo>
                    <a:pt x="28" y="86"/>
                  </a:lnTo>
                  <a:lnTo>
                    <a:pt x="33" y="89"/>
                  </a:lnTo>
                  <a:lnTo>
                    <a:pt x="38" y="91"/>
                  </a:lnTo>
                  <a:lnTo>
                    <a:pt x="44" y="92"/>
                  </a:lnTo>
                  <a:lnTo>
                    <a:pt x="49" y="94"/>
                  </a:lnTo>
                  <a:lnTo>
                    <a:pt x="49" y="8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48" name="Freeform 103"/>
            <p:cNvSpPr>
              <a:spLocks/>
            </p:cNvSpPr>
            <p:nvPr/>
          </p:nvSpPr>
          <p:spPr bwMode="auto">
            <a:xfrm>
              <a:off x="3574852" y="4170363"/>
              <a:ext cx="89297" cy="150813"/>
            </a:xfrm>
            <a:custGeom>
              <a:avLst/>
              <a:gdLst>
                <a:gd name="T0" fmla="*/ 2147483646 w 50"/>
                <a:gd name="T1" fmla="*/ 0 h 95"/>
                <a:gd name="T2" fmla="*/ 2147483646 w 50"/>
                <a:gd name="T3" fmla="*/ 2147483646 h 95"/>
                <a:gd name="T4" fmla="*/ 2147483646 w 50"/>
                <a:gd name="T5" fmla="*/ 2147483646 h 95"/>
                <a:gd name="T6" fmla="*/ 2147483646 w 50"/>
                <a:gd name="T7" fmla="*/ 2147483646 h 95"/>
                <a:gd name="T8" fmla="*/ 2147483646 w 50"/>
                <a:gd name="T9" fmla="*/ 2147483646 h 95"/>
                <a:gd name="T10" fmla="*/ 2147483646 w 50"/>
                <a:gd name="T11" fmla="*/ 2147483646 h 95"/>
                <a:gd name="T12" fmla="*/ 2147483646 w 50"/>
                <a:gd name="T13" fmla="*/ 2147483646 h 95"/>
                <a:gd name="T14" fmla="*/ 2147483646 w 50"/>
                <a:gd name="T15" fmla="*/ 2147483646 h 95"/>
                <a:gd name="T16" fmla="*/ 2147483646 w 50"/>
                <a:gd name="T17" fmla="*/ 2147483646 h 95"/>
                <a:gd name="T18" fmla="*/ 2147483646 w 50"/>
                <a:gd name="T19" fmla="*/ 2147483646 h 95"/>
                <a:gd name="T20" fmla="*/ 0 w 50"/>
                <a:gd name="T21" fmla="*/ 2147483646 h 95"/>
                <a:gd name="T22" fmla="*/ 0 w 50"/>
                <a:gd name="T23" fmla="*/ 2147483646 h 95"/>
                <a:gd name="T24" fmla="*/ 2147483646 w 50"/>
                <a:gd name="T25" fmla="*/ 2147483646 h 95"/>
                <a:gd name="T26" fmla="*/ 2147483646 w 50"/>
                <a:gd name="T27" fmla="*/ 2147483646 h 95"/>
                <a:gd name="T28" fmla="*/ 2147483646 w 50"/>
                <a:gd name="T29" fmla="*/ 2147483646 h 95"/>
                <a:gd name="T30" fmla="*/ 2147483646 w 50"/>
                <a:gd name="T31" fmla="*/ 2147483646 h 95"/>
                <a:gd name="T32" fmla="*/ 2147483646 w 50"/>
                <a:gd name="T33" fmla="*/ 2147483646 h 95"/>
                <a:gd name="T34" fmla="*/ 2147483646 w 50"/>
                <a:gd name="T35" fmla="*/ 2147483646 h 95"/>
                <a:gd name="T36" fmla="*/ 2147483646 w 50"/>
                <a:gd name="T37" fmla="*/ 2147483646 h 95"/>
                <a:gd name="T38" fmla="*/ 2147483646 w 50"/>
                <a:gd name="T39" fmla="*/ 2147483646 h 95"/>
                <a:gd name="T40" fmla="*/ 2147483646 w 50"/>
                <a:gd name="T41" fmla="*/ 2147483646 h 95"/>
                <a:gd name="T42" fmla="*/ 2147483646 w 50"/>
                <a:gd name="T43" fmla="*/ 0 h 95"/>
                <a:gd name="T44" fmla="*/ 2147483646 w 50"/>
                <a:gd name="T45" fmla="*/ 0 h 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0"/>
                <a:gd name="T70" fmla="*/ 0 h 95"/>
                <a:gd name="T71" fmla="*/ 50 w 50"/>
                <a:gd name="T72" fmla="*/ 95 h 9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0" h="95">
                  <a:moveTo>
                    <a:pt x="41" y="0"/>
                  </a:moveTo>
                  <a:lnTo>
                    <a:pt x="39" y="18"/>
                  </a:lnTo>
                  <a:lnTo>
                    <a:pt x="37" y="34"/>
                  </a:lnTo>
                  <a:lnTo>
                    <a:pt x="33" y="48"/>
                  </a:lnTo>
                  <a:lnTo>
                    <a:pt x="28" y="61"/>
                  </a:lnTo>
                  <a:lnTo>
                    <a:pt x="21" y="71"/>
                  </a:lnTo>
                  <a:lnTo>
                    <a:pt x="15" y="79"/>
                  </a:lnTo>
                  <a:lnTo>
                    <a:pt x="11" y="81"/>
                  </a:lnTo>
                  <a:lnTo>
                    <a:pt x="7" y="84"/>
                  </a:lnTo>
                  <a:lnTo>
                    <a:pt x="3" y="84"/>
                  </a:lnTo>
                  <a:lnTo>
                    <a:pt x="0" y="84"/>
                  </a:lnTo>
                  <a:lnTo>
                    <a:pt x="0" y="94"/>
                  </a:lnTo>
                  <a:lnTo>
                    <a:pt x="5" y="92"/>
                  </a:lnTo>
                  <a:lnTo>
                    <a:pt x="10" y="91"/>
                  </a:lnTo>
                  <a:lnTo>
                    <a:pt x="15" y="89"/>
                  </a:lnTo>
                  <a:lnTo>
                    <a:pt x="20" y="86"/>
                  </a:lnTo>
                  <a:lnTo>
                    <a:pt x="28" y="76"/>
                  </a:lnTo>
                  <a:lnTo>
                    <a:pt x="36" y="65"/>
                  </a:lnTo>
                  <a:lnTo>
                    <a:pt x="41" y="52"/>
                  </a:lnTo>
                  <a:lnTo>
                    <a:pt x="46" y="35"/>
                  </a:lnTo>
                  <a:lnTo>
                    <a:pt x="49" y="19"/>
                  </a:lnTo>
                  <a:lnTo>
                    <a:pt x="49" y="0"/>
                  </a:lnTo>
                  <a:lnTo>
                    <a:pt x="4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49" name="Freeform 104"/>
            <p:cNvSpPr>
              <a:spLocks/>
            </p:cNvSpPr>
            <p:nvPr/>
          </p:nvSpPr>
          <p:spPr bwMode="auto">
            <a:xfrm>
              <a:off x="3574852" y="4022726"/>
              <a:ext cx="89297" cy="149225"/>
            </a:xfrm>
            <a:custGeom>
              <a:avLst/>
              <a:gdLst>
                <a:gd name="T0" fmla="*/ 0 w 50"/>
                <a:gd name="T1" fmla="*/ 2147483646 h 94"/>
                <a:gd name="T2" fmla="*/ 2147483646 w 50"/>
                <a:gd name="T3" fmla="*/ 2147483646 h 94"/>
                <a:gd name="T4" fmla="*/ 2147483646 w 50"/>
                <a:gd name="T5" fmla="*/ 2147483646 h 94"/>
                <a:gd name="T6" fmla="*/ 2147483646 w 50"/>
                <a:gd name="T7" fmla="*/ 2147483646 h 94"/>
                <a:gd name="T8" fmla="*/ 2147483646 w 50"/>
                <a:gd name="T9" fmla="*/ 2147483646 h 94"/>
                <a:gd name="T10" fmla="*/ 2147483646 w 50"/>
                <a:gd name="T11" fmla="*/ 2147483646 h 94"/>
                <a:gd name="T12" fmla="*/ 2147483646 w 50"/>
                <a:gd name="T13" fmla="*/ 2147483646 h 94"/>
                <a:gd name="T14" fmla="*/ 2147483646 w 50"/>
                <a:gd name="T15" fmla="*/ 2147483646 h 94"/>
                <a:gd name="T16" fmla="*/ 2147483646 w 50"/>
                <a:gd name="T17" fmla="*/ 2147483646 h 94"/>
                <a:gd name="T18" fmla="*/ 2147483646 w 50"/>
                <a:gd name="T19" fmla="*/ 2147483646 h 94"/>
                <a:gd name="T20" fmla="*/ 2147483646 w 50"/>
                <a:gd name="T21" fmla="*/ 2147483646 h 94"/>
                <a:gd name="T22" fmla="*/ 2147483646 w 50"/>
                <a:gd name="T23" fmla="*/ 2147483646 h 94"/>
                <a:gd name="T24" fmla="*/ 2147483646 w 50"/>
                <a:gd name="T25" fmla="*/ 2147483646 h 94"/>
                <a:gd name="T26" fmla="*/ 2147483646 w 50"/>
                <a:gd name="T27" fmla="*/ 2147483646 h 94"/>
                <a:gd name="T28" fmla="*/ 2147483646 w 50"/>
                <a:gd name="T29" fmla="*/ 2147483646 h 94"/>
                <a:gd name="T30" fmla="*/ 2147483646 w 50"/>
                <a:gd name="T31" fmla="*/ 2147483646 h 94"/>
                <a:gd name="T32" fmla="*/ 2147483646 w 50"/>
                <a:gd name="T33" fmla="*/ 2147483646 h 94"/>
                <a:gd name="T34" fmla="*/ 2147483646 w 50"/>
                <a:gd name="T35" fmla="*/ 2147483646 h 94"/>
                <a:gd name="T36" fmla="*/ 2147483646 w 50"/>
                <a:gd name="T37" fmla="*/ 2147483646 h 94"/>
                <a:gd name="T38" fmla="*/ 2147483646 w 50"/>
                <a:gd name="T39" fmla="*/ 2147483646 h 94"/>
                <a:gd name="T40" fmla="*/ 2147483646 w 50"/>
                <a:gd name="T41" fmla="*/ 0 h 94"/>
                <a:gd name="T42" fmla="*/ 0 w 50"/>
                <a:gd name="T43" fmla="*/ 0 h 94"/>
                <a:gd name="T44" fmla="*/ 0 w 50"/>
                <a:gd name="T45" fmla="*/ 2147483646 h 9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0"/>
                <a:gd name="T70" fmla="*/ 0 h 94"/>
                <a:gd name="T71" fmla="*/ 50 w 50"/>
                <a:gd name="T72" fmla="*/ 94 h 9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0" h="94">
                  <a:moveTo>
                    <a:pt x="0" y="8"/>
                  </a:moveTo>
                  <a:lnTo>
                    <a:pt x="3" y="8"/>
                  </a:lnTo>
                  <a:lnTo>
                    <a:pt x="7" y="10"/>
                  </a:lnTo>
                  <a:lnTo>
                    <a:pt x="11" y="11"/>
                  </a:lnTo>
                  <a:lnTo>
                    <a:pt x="15" y="13"/>
                  </a:lnTo>
                  <a:lnTo>
                    <a:pt x="21" y="21"/>
                  </a:lnTo>
                  <a:lnTo>
                    <a:pt x="28" y="33"/>
                  </a:lnTo>
                  <a:lnTo>
                    <a:pt x="33" y="44"/>
                  </a:lnTo>
                  <a:lnTo>
                    <a:pt x="37" y="60"/>
                  </a:lnTo>
                  <a:lnTo>
                    <a:pt x="39" y="76"/>
                  </a:lnTo>
                  <a:lnTo>
                    <a:pt x="41" y="93"/>
                  </a:lnTo>
                  <a:lnTo>
                    <a:pt x="49" y="93"/>
                  </a:lnTo>
                  <a:lnTo>
                    <a:pt x="49" y="75"/>
                  </a:lnTo>
                  <a:lnTo>
                    <a:pt x="46" y="57"/>
                  </a:lnTo>
                  <a:lnTo>
                    <a:pt x="41" y="42"/>
                  </a:lnTo>
                  <a:lnTo>
                    <a:pt x="36" y="28"/>
                  </a:lnTo>
                  <a:lnTo>
                    <a:pt x="28" y="16"/>
                  </a:lnTo>
                  <a:lnTo>
                    <a:pt x="20" y="8"/>
                  </a:lnTo>
                  <a:lnTo>
                    <a:pt x="15" y="3"/>
                  </a:lnTo>
                  <a:lnTo>
                    <a:pt x="10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50" name="Freeform 105"/>
            <p:cNvSpPr>
              <a:spLocks/>
            </p:cNvSpPr>
            <p:nvPr/>
          </p:nvSpPr>
          <p:spPr bwMode="auto">
            <a:xfrm>
              <a:off x="2937273" y="4468812"/>
              <a:ext cx="151804" cy="268288"/>
            </a:xfrm>
            <a:custGeom>
              <a:avLst/>
              <a:gdLst>
                <a:gd name="T0" fmla="*/ 2147483646 w 85"/>
                <a:gd name="T1" fmla="*/ 0 h 169"/>
                <a:gd name="T2" fmla="*/ 2147483646 w 85"/>
                <a:gd name="T3" fmla="*/ 2147483646 h 169"/>
                <a:gd name="T4" fmla="*/ 2147483646 w 85"/>
                <a:gd name="T5" fmla="*/ 2147483646 h 169"/>
                <a:gd name="T6" fmla="*/ 2147483646 w 85"/>
                <a:gd name="T7" fmla="*/ 2147483646 h 169"/>
                <a:gd name="T8" fmla="*/ 2147483646 w 85"/>
                <a:gd name="T9" fmla="*/ 2147483646 h 169"/>
                <a:gd name="T10" fmla="*/ 2147483646 w 85"/>
                <a:gd name="T11" fmla="*/ 2147483646 h 169"/>
                <a:gd name="T12" fmla="*/ 2147483646 w 85"/>
                <a:gd name="T13" fmla="*/ 2147483646 h 169"/>
                <a:gd name="T14" fmla="*/ 2147483646 w 85"/>
                <a:gd name="T15" fmla="*/ 2147483646 h 169"/>
                <a:gd name="T16" fmla="*/ 0 w 85"/>
                <a:gd name="T17" fmla="*/ 2147483646 h 169"/>
                <a:gd name="T18" fmla="*/ 2147483646 w 85"/>
                <a:gd name="T19" fmla="*/ 2147483646 h 169"/>
                <a:gd name="T20" fmla="*/ 2147483646 w 85"/>
                <a:gd name="T21" fmla="*/ 2147483646 h 169"/>
                <a:gd name="T22" fmla="*/ 2147483646 w 85"/>
                <a:gd name="T23" fmla="*/ 2147483646 h 169"/>
                <a:gd name="T24" fmla="*/ 2147483646 w 85"/>
                <a:gd name="T25" fmla="*/ 2147483646 h 169"/>
                <a:gd name="T26" fmla="*/ 2147483646 w 85"/>
                <a:gd name="T27" fmla="*/ 2147483646 h 169"/>
                <a:gd name="T28" fmla="*/ 2147483646 w 85"/>
                <a:gd name="T29" fmla="*/ 2147483646 h 169"/>
                <a:gd name="T30" fmla="*/ 2147483646 w 85"/>
                <a:gd name="T31" fmla="*/ 2147483646 h 169"/>
                <a:gd name="T32" fmla="*/ 2147483646 w 85"/>
                <a:gd name="T33" fmla="*/ 2147483646 h 169"/>
                <a:gd name="T34" fmla="*/ 2147483646 w 85"/>
                <a:gd name="T35" fmla="*/ 2147483646 h 169"/>
                <a:gd name="T36" fmla="*/ 2147483646 w 85"/>
                <a:gd name="T37" fmla="*/ 2147483646 h 169"/>
                <a:gd name="T38" fmla="*/ 2147483646 w 85"/>
                <a:gd name="T39" fmla="*/ 2147483646 h 169"/>
                <a:gd name="T40" fmla="*/ 2147483646 w 85"/>
                <a:gd name="T41" fmla="*/ 2147483646 h 169"/>
                <a:gd name="T42" fmla="*/ 2147483646 w 85"/>
                <a:gd name="T43" fmla="*/ 2147483646 h 169"/>
                <a:gd name="T44" fmla="*/ 2147483646 w 85"/>
                <a:gd name="T45" fmla="*/ 2147483646 h 169"/>
                <a:gd name="T46" fmla="*/ 2147483646 w 85"/>
                <a:gd name="T47" fmla="*/ 2147483646 h 169"/>
                <a:gd name="T48" fmla="*/ 2147483646 w 85"/>
                <a:gd name="T49" fmla="*/ 2147483646 h 169"/>
                <a:gd name="T50" fmla="*/ 2147483646 w 85"/>
                <a:gd name="T51" fmla="*/ 2147483646 h 169"/>
                <a:gd name="T52" fmla="*/ 2147483646 w 85"/>
                <a:gd name="T53" fmla="*/ 2147483646 h 169"/>
                <a:gd name="T54" fmla="*/ 2147483646 w 85"/>
                <a:gd name="T55" fmla="*/ 2147483646 h 169"/>
                <a:gd name="T56" fmla="*/ 2147483646 w 85"/>
                <a:gd name="T57" fmla="*/ 2147483646 h 169"/>
                <a:gd name="T58" fmla="*/ 2147483646 w 85"/>
                <a:gd name="T59" fmla="*/ 2147483646 h 169"/>
                <a:gd name="T60" fmla="*/ 2147483646 w 85"/>
                <a:gd name="T61" fmla="*/ 2147483646 h 169"/>
                <a:gd name="T62" fmla="*/ 2147483646 w 85"/>
                <a:gd name="T63" fmla="*/ 2147483646 h 169"/>
                <a:gd name="T64" fmla="*/ 2147483646 w 85"/>
                <a:gd name="T65" fmla="*/ 0 h 1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5"/>
                <a:gd name="T100" fmla="*/ 0 h 169"/>
                <a:gd name="T101" fmla="*/ 85 w 85"/>
                <a:gd name="T102" fmla="*/ 169 h 16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5" h="169">
                  <a:moveTo>
                    <a:pt x="42" y="0"/>
                  </a:moveTo>
                  <a:lnTo>
                    <a:pt x="34" y="2"/>
                  </a:lnTo>
                  <a:lnTo>
                    <a:pt x="26" y="7"/>
                  </a:lnTo>
                  <a:lnTo>
                    <a:pt x="17" y="15"/>
                  </a:lnTo>
                  <a:lnTo>
                    <a:pt x="13" y="25"/>
                  </a:lnTo>
                  <a:lnTo>
                    <a:pt x="6" y="38"/>
                  </a:lnTo>
                  <a:lnTo>
                    <a:pt x="3" y="51"/>
                  </a:lnTo>
                  <a:lnTo>
                    <a:pt x="1" y="67"/>
                  </a:lnTo>
                  <a:lnTo>
                    <a:pt x="0" y="83"/>
                  </a:lnTo>
                  <a:lnTo>
                    <a:pt x="1" y="101"/>
                  </a:lnTo>
                  <a:lnTo>
                    <a:pt x="3" y="116"/>
                  </a:lnTo>
                  <a:lnTo>
                    <a:pt x="6" y="130"/>
                  </a:lnTo>
                  <a:lnTo>
                    <a:pt x="13" y="143"/>
                  </a:lnTo>
                  <a:lnTo>
                    <a:pt x="17" y="153"/>
                  </a:lnTo>
                  <a:lnTo>
                    <a:pt x="26" y="161"/>
                  </a:lnTo>
                  <a:lnTo>
                    <a:pt x="34" y="166"/>
                  </a:lnTo>
                  <a:lnTo>
                    <a:pt x="42" y="168"/>
                  </a:lnTo>
                  <a:lnTo>
                    <a:pt x="50" y="166"/>
                  </a:lnTo>
                  <a:lnTo>
                    <a:pt x="58" y="161"/>
                  </a:lnTo>
                  <a:lnTo>
                    <a:pt x="65" y="153"/>
                  </a:lnTo>
                  <a:lnTo>
                    <a:pt x="71" y="143"/>
                  </a:lnTo>
                  <a:lnTo>
                    <a:pt x="76" y="130"/>
                  </a:lnTo>
                  <a:lnTo>
                    <a:pt x="81" y="116"/>
                  </a:lnTo>
                  <a:lnTo>
                    <a:pt x="82" y="101"/>
                  </a:lnTo>
                  <a:lnTo>
                    <a:pt x="84" y="83"/>
                  </a:lnTo>
                  <a:lnTo>
                    <a:pt x="82" y="67"/>
                  </a:lnTo>
                  <a:lnTo>
                    <a:pt x="81" y="51"/>
                  </a:lnTo>
                  <a:lnTo>
                    <a:pt x="76" y="38"/>
                  </a:lnTo>
                  <a:lnTo>
                    <a:pt x="71" y="25"/>
                  </a:lnTo>
                  <a:lnTo>
                    <a:pt x="65" y="15"/>
                  </a:lnTo>
                  <a:lnTo>
                    <a:pt x="58" y="7"/>
                  </a:lnTo>
                  <a:lnTo>
                    <a:pt x="50" y="2"/>
                  </a:lnTo>
                  <a:lnTo>
                    <a:pt x="42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51" name="Freeform 106"/>
            <p:cNvSpPr>
              <a:spLocks/>
            </p:cNvSpPr>
            <p:nvPr/>
          </p:nvSpPr>
          <p:spPr bwMode="auto">
            <a:xfrm>
              <a:off x="2928342" y="4460876"/>
              <a:ext cx="85725" cy="141287"/>
            </a:xfrm>
            <a:custGeom>
              <a:avLst/>
              <a:gdLst>
                <a:gd name="T0" fmla="*/ 2147483646 w 48"/>
                <a:gd name="T1" fmla="*/ 2147483646 h 89"/>
                <a:gd name="T2" fmla="*/ 2147483646 w 48"/>
                <a:gd name="T3" fmla="*/ 2147483646 h 89"/>
                <a:gd name="T4" fmla="*/ 2147483646 w 48"/>
                <a:gd name="T5" fmla="*/ 2147483646 h 89"/>
                <a:gd name="T6" fmla="*/ 2147483646 w 48"/>
                <a:gd name="T7" fmla="*/ 2147483646 h 89"/>
                <a:gd name="T8" fmla="*/ 2147483646 w 48"/>
                <a:gd name="T9" fmla="*/ 2147483646 h 89"/>
                <a:gd name="T10" fmla="*/ 2147483646 w 48"/>
                <a:gd name="T11" fmla="*/ 2147483646 h 89"/>
                <a:gd name="T12" fmla="*/ 2147483646 w 48"/>
                <a:gd name="T13" fmla="*/ 2147483646 h 89"/>
                <a:gd name="T14" fmla="*/ 2147483646 w 48"/>
                <a:gd name="T15" fmla="*/ 2147483646 h 89"/>
                <a:gd name="T16" fmla="*/ 2147483646 w 48"/>
                <a:gd name="T17" fmla="*/ 2147483646 h 89"/>
                <a:gd name="T18" fmla="*/ 2147483646 w 48"/>
                <a:gd name="T19" fmla="*/ 0 h 89"/>
                <a:gd name="T20" fmla="*/ 2147483646 w 48"/>
                <a:gd name="T21" fmla="*/ 2147483646 h 89"/>
                <a:gd name="T22" fmla="*/ 2147483646 w 48"/>
                <a:gd name="T23" fmla="*/ 2147483646 h 89"/>
                <a:gd name="T24" fmla="*/ 2147483646 w 48"/>
                <a:gd name="T25" fmla="*/ 2147483646 h 89"/>
                <a:gd name="T26" fmla="*/ 2147483646 w 48"/>
                <a:gd name="T27" fmla="*/ 2147483646 h 89"/>
                <a:gd name="T28" fmla="*/ 2147483646 w 48"/>
                <a:gd name="T29" fmla="*/ 2147483646 h 89"/>
                <a:gd name="T30" fmla="*/ 2147483646 w 48"/>
                <a:gd name="T31" fmla="*/ 2147483646 h 89"/>
                <a:gd name="T32" fmla="*/ 2147483646 w 48"/>
                <a:gd name="T33" fmla="*/ 2147483646 h 89"/>
                <a:gd name="T34" fmla="*/ 0 w 48"/>
                <a:gd name="T35" fmla="*/ 2147483646 h 89"/>
                <a:gd name="T36" fmla="*/ 2147483646 w 48"/>
                <a:gd name="T37" fmla="*/ 2147483646 h 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8"/>
                <a:gd name="T58" fmla="*/ 0 h 89"/>
                <a:gd name="T59" fmla="*/ 48 w 48"/>
                <a:gd name="T60" fmla="*/ 89 h 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8" h="89">
                  <a:moveTo>
                    <a:pt x="9" y="88"/>
                  </a:moveTo>
                  <a:lnTo>
                    <a:pt x="9" y="72"/>
                  </a:lnTo>
                  <a:lnTo>
                    <a:pt x="13" y="57"/>
                  </a:lnTo>
                  <a:lnTo>
                    <a:pt x="16" y="43"/>
                  </a:lnTo>
                  <a:lnTo>
                    <a:pt x="21" y="31"/>
                  </a:lnTo>
                  <a:lnTo>
                    <a:pt x="26" y="21"/>
                  </a:lnTo>
                  <a:lnTo>
                    <a:pt x="32" y="15"/>
                  </a:lnTo>
                  <a:lnTo>
                    <a:pt x="40" y="10"/>
                  </a:lnTo>
                  <a:lnTo>
                    <a:pt x="47" y="8"/>
                  </a:lnTo>
                  <a:lnTo>
                    <a:pt x="47" y="0"/>
                  </a:lnTo>
                  <a:lnTo>
                    <a:pt x="37" y="2"/>
                  </a:lnTo>
                  <a:lnTo>
                    <a:pt x="27" y="8"/>
                  </a:lnTo>
                  <a:lnTo>
                    <a:pt x="19" y="17"/>
                  </a:lnTo>
                  <a:lnTo>
                    <a:pt x="13" y="28"/>
                  </a:lnTo>
                  <a:lnTo>
                    <a:pt x="8" y="41"/>
                  </a:lnTo>
                  <a:lnTo>
                    <a:pt x="3" y="56"/>
                  </a:lnTo>
                  <a:lnTo>
                    <a:pt x="1" y="72"/>
                  </a:lnTo>
                  <a:lnTo>
                    <a:pt x="0" y="88"/>
                  </a:lnTo>
                  <a:lnTo>
                    <a:pt x="9" y="8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52" name="Freeform 107"/>
            <p:cNvSpPr>
              <a:spLocks/>
            </p:cNvSpPr>
            <p:nvPr/>
          </p:nvSpPr>
          <p:spPr bwMode="auto">
            <a:xfrm>
              <a:off x="2928342" y="4600576"/>
              <a:ext cx="85725" cy="141287"/>
            </a:xfrm>
            <a:custGeom>
              <a:avLst/>
              <a:gdLst>
                <a:gd name="T0" fmla="*/ 2147483646 w 48"/>
                <a:gd name="T1" fmla="*/ 2147483646 h 89"/>
                <a:gd name="T2" fmla="*/ 2147483646 w 48"/>
                <a:gd name="T3" fmla="*/ 2147483646 h 89"/>
                <a:gd name="T4" fmla="*/ 2147483646 w 48"/>
                <a:gd name="T5" fmla="*/ 2147483646 h 89"/>
                <a:gd name="T6" fmla="*/ 2147483646 w 48"/>
                <a:gd name="T7" fmla="*/ 2147483646 h 89"/>
                <a:gd name="T8" fmla="*/ 2147483646 w 48"/>
                <a:gd name="T9" fmla="*/ 2147483646 h 89"/>
                <a:gd name="T10" fmla="*/ 2147483646 w 48"/>
                <a:gd name="T11" fmla="*/ 2147483646 h 89"/>
                <a:gd name="T12" fmla="*/ 2147483646 w 48"/>
                <a:gd name="T13" fmla="*/ 2147483646 h 89"/>
                <a:gd name="T14" fmla="*/ 2147483646 w 48"/>
                <a:gd name="T15" fmla="*/ 2147483646 h 89"/>
                <a:gd name="T16" fmla="*/ 2147483646 w 48"/>
                <a:gd name="T17" fmla="*/ 0 h 89"/>
                <a:gd name="T18" fmla="*/ 0 w 48"/>
                <a:gd name="T19" fmla="*/ 0 h 89"/>
                <a:gd name="T20" fmla="*/ 2147483646 w 48"/>
                <a:gd name="T21" fmla="*/ 2147483646 h 89"/>
                <a:gd name="T22" fmla="*/ 2147483646 w 48"/>
                <a:gd name="T23" fmla="*/ 2147483646 h 89"/>
                <a:gd name="T24" fmla="*/ 2147483646 w 48"/>
                <a:gd name="T25" fmla="*/ 2147483646 h 89"/>
                <a:gd name="T26" fmla="*/ 2147483646 w 48"/>
                <a:gd name="T27" fmla="*/ 2147483646 h 89"/>
                <a:gd name="T28" fmla="*/ 2147483646 w 48"/>
                <a:gd name="T29" fmla="*/ 2147483646 h 89"/>
                <a:gd name="T30" fmla="*/ 2147483646 w 48"/>
                <a:gd name="T31" fmla="*/ 2147483646 h 89"/>
                <a:gd name="T32" fmla="*/ 2147483646 w 48"/>
                <a:gd name="T33" fmla="*/ 2147483646 h 89"/>
                <a:gd name="T34" fmla="*/ 2147483646 w 48"/>
                <a:gd name="T35" fmla="*/ 2147483646 h 89"/>
                <a:gd name="T36" fmla="*/ 2147483646 w 48"/>
                <a:gd name="T37" fmla="*/ 2147483646 h 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8"/>
                <a:gd name="T58" fmla="*/ 0 h 89"/>
                <a:gd name="T59" fmla="*/ 48 w 48"/>
                <a:gd name="T60" fmla="*/ 89 h 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8" h="89">
                  <a:moveTo>
                    <a:pt x="47" y="80"/>
                  </a:moveTo>
                  <a:lnTo>
                    <a:pt x="40" y="78"/>
                  </a:lnTo>
                  <a:lnTo>
                    <a:pt x="32" y="75"/>
                  </a:lnTo>
                  <a:lnTo>
                    <a:pt x="26" y="67"/>
                  </a:lnTo>
                  <a:lnTo>
                    <a:pt x="21" y="59"/>
                  </a:lnTo>
                  <a:lnTo>
                    <a:pt x="16" y="46"/>
                  </a:lnTo>
                  <a:lnTo>
                    <a:pt x="13" y="33"/>
                  </a:lnTo>
                  <a:lnTo>
                    <a:pt x="9" y="18"/>
                  </a:lnTo>
                  <a:lnTo>
                    <a:pt x="9" y="0"/>
                  </a:lnTo>
                  <a:lnTo>
                    <a:pt x="0" y="0"/>
                  </a:lnTo>
                  <a:lnTo>
                    <a:pt x="1" y="18"/>
                  </a:lnTo>
                  <a:lnTo>
                    <a:pt x="3" y="34"/>
                  </a:lnTo>
                  <a:lnTo>
                    <a:pt x="8" y="49"/>
                  </a:lnTo>
                  <a:lnTo>
                    <a:pt x="13" y="62"/>
                  </a:lnTo>
                  <a:lnTo>
                    <a:pt x="19" y="73"/>
                  </a:lnTo>
                  <a:lnTo>
                    <a:pt x="27" y="81"/>
                  </a:lnTo>
                  <a:lnTo>
                    <a:pt x="37" y="86"/>
                  </a:lnTo>
                  <a:lnTo>
                    <a:pt x="47" y="88"/>
                  </a:lnTo>
                  <a:lnTo>
                    <a:pt x="47" y="8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53" name="Freeform 108"/>
            <p:cNvSpPr>
              <a:spLocks/>
            </p:cNvSpPr>
            <p:nvPr/>
          </p:nvSpPr>
          <p:spPr bwMode="auto">
            <a:xfrm>
              <a:off x="3012283" y="4600576"/>
              <a:ext cx="82153" cy="141287"/>
            </a:xfrm>
            <a:custGeom>
              <a:avLst/>
              <a:gdLst>
                <a:gd name="T0" fmla="*/ 2147483646 w 46"/>
                <a:gd name="T1" fmla="*/ 0 h 89"/>
                <a:gd name="T2" fmla="*/ 2147483646 w 46"/>
                <a:gd name="T3" fmla="*/ 2147483646 h 89"/>
                <a:gd name="T4" fmla="*/ 2147483646 w 46"/>
                <a:gd name="T5" fmla="*/ 2147483646 h 89"/>
                <a:gd name="T6" fmla="*/ 2147483646 w 46"/>
                <a:gd name="T7" fmla="*/ 2147483646 h 89"/>
                <a:gd name="T8" fmla="*/ 2147483646 w 46"/>
                <a:gd name="T9" fmla="*/ 2147483646 h 89"/>
                <a:gd name="T10" fmla="*/ 2147483646 w 46"/>
                <a:gd name="T11" fmla="*/ 2147483646 h 89"/>
                <a:gd name="T12" fmla="*/ 2147483646 w 46"/>
                <a:gd name="T13" fmla="*/ 2147483646 h 89"/>
                <a:gd name="T14" fmla="*/ 2147483646 w 46"/>
                <a:gd name="T15" fmla="*/ 2147483646 h 89"/>
                <a:gd name="T16" fmla="*/ 0 w 46"/>
                <a:gd name="T17" fmla="*/ 2147483646 h 89"/>
                <a:gd name="T18" fmla="*/ 0 w 46"/>
                <a:gd name="T19" fmla="*/ 2147483646 h 89"/>
                <a:gd name="T20" fmla="*/ 2147483646 w 46"/>
                <a:gd name="T21" fmla="*/ 2147483646 h 89"/>
                <a:gd name="T22" fmla="*/ 2147483646 w 46"/>
                <a:gd name="T23" fmla="*/ 2147483646 h 89"/>
                <a:gd name="T24" fmla="*/ 2147483646 w 46"/>
                <a:gd name="T25" fmla="*/ 2147483646 h 89"/>
                <a:gd name="T26" fmla="*/ 2147483646 w 46"/>
                <a:gd name="T27" fmla="*/ 2147483646 h 89"/>
                <a:gd name="T28" fmla="*/ 2147483646 w 46"/>
                <a:gd name="T29" fmla="*/ 2147483646 h 89"/>
                <a:gd name="T30" fmla="*/ 2147483646 w 46"/>
                <a:gd name="T31" fmla="*/ 2147483646 h 89"/>
                <a:gd name="T32" fmla="*/ 2147483646 w 46"/>
                <a:gd name="T33" fmla="*/ 2147483646 h 89"/>
                <a:gd name="T34" fmla="*/ 2147483646 w 46"/>
                <a:gd name="T35" fmla="*/ 0 h 89"/>
                <a:gd name="T36" fmla="*/ 2147483646 w 46"/>
                <a:gd name="T37" fmla="*/ 0 h 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6"/>
                <a:gd name="T58" fmla="*/ 0 h 89"/>
                <a:gd name="T59" fmla="*/ 46 w 46"/>
                <a:gd name="T60" fmla="*/ 89 h 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6" h="89">
                  <a:moveTo>
                    <a:pt x="37" y="0"/>
                  </a:moveTo>
                  <a:lnTo>
                    <a:pt x="37" y="18"/>
                  </a:lnTo>
                  <a:lnTo>
                    <a:pt x="34" y="33"/>
                  </a:lnTo>
                  <a:lnTo>
                    <a:pt x="31" y="46"/>
                  </a:lnTo>
                  <a:lnTo>
                    <a:pt x="26" y="59"/>
                  </a:lnTo>
                  <a:lnTo>
                    <a:pt x="19" y="67"/>
                  </a:lnTo>
                  <a:lnTo>
                    <a:pt x="13" y="75"/>
                  </a:lnTo>
                  <a:lnTo>
                    <a:pt x="6" y="78"/>
                  </a:lnTo>
                  <a:lnTo>
                    <a:pt x="0" y="80"/>
                  </a:lnTo>
                  <a:lnTo>
                    <a:pt x="0" y="88"/>
                  </a:lnTo>
                  <a:lnTo>
                    <a:pt x="10" y="86"/>
                  </a:lnTo>
                  <a:lnTo>
                    <a:pt x="18" y="81"/>
                  </a:lnTo>
                  <a:lnTo>
                    <a:pt x="26" y="73"/>
                  </a:lnTo>
                  <a:lnTo>
                    <a:pt x="32" y="62"/>
                  </a:lnTo>
                  <a:lnTo>
                    <a:pt x="39" y="49"/>
                  </a:lnTo>
                  <a:lnTo>
                    <a:pt x="42" y="34"/>
                  </a:lnTo>
                  <a:lnTo>
                    <a:pt x="45" y="18"/>
                  </a:lnTo>
                  <a:lnTo>
                    <a:pt x="45" y="0"/>
                  </a:lnTo>
                  <a:lnTo>
                    <a:pt x="37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54" name="Freeform 109"/>
            <p:cNvSpPr>
              <a:spLocks/>
            </p:cNvSpPr>
            <p:nvPr/>
          </p:nvSpPr>
          <p:spPr bwMode="auto">
            <a:xfrm>
              <a:off x="3012283" y="4460876"/>
              <a:ext cx="82153" cy="141287"/>
            </a:xfrm>
            <a:custGeom>
              <a:avLst/>
              <a:gdLst>
                <a:gd name="T0" fmla="*/ 0 w 46"/>
                <a:gd name="T1" fmla="*/ 2147483646 h 89"/>
                <a:gd name="T2" fmla="*/ 2147483646 w 46"/>
                <a:gd name="T3" fmla="*/ 2147483646 h 89"/>
                <a:gd name="T4" fmla="*/ 2147483646 w 46"/>
                <a:gd name="T5" fmla="*/ 2147483646 h 89"/>
                <a:gd name="T6" fmla="*/ 2147483646 w 46"/>
                <a:gd name="T7" fmla="*/ 2147483646 h 89"/>
                <a:gd name="T8" fmla="*/ 2147483646 w 46"/>
                <a:gd name="T9" fmla="*/ 2147483646 h 89"/>
                <a:gd name="T10" fmla="*/ 2147483646 w 46"/>
                <a:gd name="T11" fmla="*/ 2147483646 h 89"/>
                <a:gd name="T12" fmla="*/ 2147483646 w 46"/>
                <a:gd name="T13" fmla="*/ 2147483646 h 89"/>
                <a:gd name="T14" fmla="*/ 2147483646 w 46"/>
                <a:gd name="T15" fmla="*/ 2147483646 h 89"/>
                <a:gd name="T16" fmla="*/ 2147483646 w 46"/>
                <a:gd name="T17" fmla="*/ 2147483646 h 89"/>
                <a:gd name="T18" fmla="*/ 2147483646 w 46"/>
                <a:gd name="T19" fmla="*/ 2147483646 h 89"/>
                <a:gd name="T20" fmla="*/ 2147483646 w 46"/>
                <a:gd name="T21" fmla="*/ 2147483646 h 89"/>
                <a:gd name="T22" fmla="*/ 2147483646 w 46"/>
                <a:gd name="T23" fmla="*/ 2147483646 h 89"/>
                <a:gd name="T24" fmla="*/ 2147483646 w 46"/>
                <a:gd name="T25" fmla="*/ 2147483646 h 89"/>
                <a:gd name="T26" fmla="*/ 2147483646 w 46"/>
                <a:gd name="T27" fmla="*/ 2147483646 h 89"/>
                <a:gd name="T28" fmla="*/ 2147483646 w 46"/>
                <a:gd name="T29" fmla="*/ 2147483646 h 89"/>
                <a:gd name="T30" fmla="*/ 2147483646 w 46"/>
                <a:gd name="T31" fmla="*/ 2147483646 h 89"/>
                <a:gd name="T32" fmla="*/ 2147483646 w 46"/>
                <a:gd name="T33" fmla="*/ 2147483646 h 89"/>
                <a:gd name="T34" fmla="*/ 0 w 46"/>
                <a:gd name="T35" fmla="*/ 0 h 89"/>
                <a:gd name="T36" fmla="*/ 0 w 46"/>
                <a:gd name="T37" fmla="*/ 2147483646 h 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6"/>
                <a:gd name="T58" fmla="*/ 0 h 89"/>
                <a:gd name="T59" fmla="*/ 46 w 46"/>
                <a:gd name="T60" fmla="*/ 89 h 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6" h="89">
                  <a:moveTo>
                    <a:pt x="0" y="8"/>
                  </a:moveTo>
                  <a:lnTo>
                    <a:pt x="6" y="10"/>
                  </a:lnTo>
                  <a:lnTo>
                    <a:pt x="13" y="15"/>
                  </a:lnTo>
                  <a:lnTo>
                    <a:pt x="19" y="21"/>
                  </a:lnTo>
                  <a:lnTo>
                    <a:pt x="26" y="31"/>
                  </a:lnTo>
                  <a:lnTo>
                    <a:pt x="31" y="43"/>
                  </a:lnTo>
                  <a:lnTo>
                    <a:pt x="34" y="57"/>
                  </a:lnTo>
                  <a:lnTo>
                    <a:pt x="37" y="72"/>
                  </a:lnTo>
                  <a:lnTo>
                    <a:pt x="37" y="88"/>
                  </a:lnTo>
                  <a:lnTo>
                    <a:pt x="45" y="88"/>
                  </a:lnTo>
                  <a:lnTo>
                    <a:pt x="45" y="72"/>
                  </a:lnTo>
                  <a:lnTo>
                    <a:pt x="42" y="56"/>
                  </a:lnTo>
                  <a:lnTo>
                    <a:pt x="39" y="41"/>
                  </a:lnTo>
                  <a:lnTo>
                    <a:pt x="32" y="28"/>
                  </a:lnTo>
                  <a:lnTo>
                    <a:pt x="26" y="17"/>
                  </a:lnTo>
                  <a:lnTo>
                    <a:pt x="18" y="8"/>
                  </a:lnTo>
                  <a:lnTo>
                    <a:pt x="10" y="2"/>
                  </a:ln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55" name="Freeform 110"/>
            <p:cNvSpPr>
              <a:spLocks/>
            </p:cNvSpPr>
            <p:nvPr/>
          </p:nvSpPr>
          <p:spPr bwMode="auto">
            <a:xfrm>
              <a:off x="1790700" y="4035425"/>
              <a:ext cx="1855589" cy="749300"/>
            </a:xfrm>
            <a:custGeom>
              <a:avLst/>
              <a:gdLst>
                <a:gd name="T0" fmla="*/ 2147483646 w 1039"/>
                <a:gd name="T1" fmla="*/ 2147483646 h 472"/>
                <a:gd name="T2" fmla="*/ 0 w 1039"/>
                <a:gd name="T3" fmla="*/ 2147483646 h 472"/>
                <a:gd name="T4" fmla="*/ 2147483646 w 1039"/>
                <a:gd name="T5" fmla="*/ 2147483646 h 472"/>
                <a:gd name="T6" fmla="*/ 2147483646 w 1039"/>
                <a:gd name="T7" fmla="*/ 2147483646 h 472"/>
                <a:gd name="T8" fmla="*/ 2147483646 w 1039"/>
                <a:gd name="T9" fmla="*/ 2147483646 h 472"/>
                <a:gd name="T10" fmla="*/ 2147483646 w 1039"/>
                <a:gd name="T11" fmla="*/ 2147483646 h 472"/>
                <a:gd name="T12" fmla="*/ 2147483646 w 1039"/>
                <a:gd name="T13" fmla="*/ 2147483646 h 472"/>
                <a:gd name="T14" fmla="*/ 2147483646 w 1039"/>
                <a:gd name="T15" fmla="*/ 2147483646 h 472"/>
                <a:gd name="T16" fmla="*/ 2147483646 w 1039"/>
                <a:gd name="T17" fmla="*/ 2147483646 h 472"/>
                <a:gd name="T18" fmla="*/ 2147483646 w 1039"/>
                <a:gd name="T19" fmla="*/ 2147483646 h 472"/>
                <a:gd name="T20" fmla="*/ 2147483646 w 1039"/>
                <a:gd name="T21" fmla="*/ 2147483646 h 472"/>
                <a:gd name="T22" fmla="*/ 2147483646 w 1039"/>
                <a:gd name="T23" fmla="*/ 2147483646 h 472"/>
                <a:gd name="T24" fmla="*/ 2147483646 w 1039"/>
                <a:gd name="T25" fmla="*/ 2147483646 h 472"/>
                <a:gd name="T26" fmla="*/ 2147483646 w 1039"/>
                <a:gd name="T27" fmla="*/ 2147483646 h 472"/>
                <a:gd name="T28" fmla="*/ 2147483646 w 1039"/>
                <a:gd name="T29" fmla="*/ 0 h 472"/>
                <a:gd name="T30" fmla="*/ 2147483646 w 1039"/>
                <a:gd name="T31" fmla="*/ 0 h 472"/>
                <a:gd name="T32" fmla="*/ 2147483646 w 1039"/>
                <a:gd name="T33" fmla="*/ 0 h 472"/>
                <a:gd name="T34" fmla="*/ 2147483646 w 1039"/>
                <a:gd name="T35" fmla="*/ 2147483646 h 472"/>
                <a:gd name="T36" fmla="*/ 2147483646 w 1039"/>
                <a:gd name="T37" fmla="*/ 2147483646 h 4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39"/>
                <a:gd name="T58" fmla="*/ 0 h 472"/>
                <a:gd name="T59" fmla="*/ 1039 w 1039"/>
                <a:gd name="T60" fmla="*/ 472 h 4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39" h="472">
                  <a:moveTo>
                    <a:pt x="216" y="211"/>
                  </a:moveTo>
                  <a:lnTo>
                    <a:pt x="0" y="442"/>
                  </a:lnTo>
                  <a:lnTo>
                    <a:pt x="373" y="471"/>
                  </a:lnTo>
                  <a:lnTo>
                    <a:pt x="305" y="367"/>
                  </a:lnTo>
                  <a:lnTo>
                    <a:pt x="1038" y="64"/>
                  </a:lnTo>
                  <a:lnTo>
                    <a:pt x="1035" y="52"/>
                  </a:lnTo>
                  <a:lnTo>
                    <a:pt x="1033" y="41"/>
                  </a:lnTo>
                  <a:lnTo>
                    <a:pt x="1030" y="28"/>
                  </a:lnTo>
                  <a:lnTo>
                    <a:pt x="1025" y="18"/>
                  </a:lnTo>
                  <a:lnTo>
                    <a:pt x="1022" y="13"/>
                  </a:lnTo>
                  <a:lnTo>
                    <a:pt x="1019" y="10"/>
                  </a:lnTo>
                  <a:lnTo>
                    <a:pt x="1015" y="7"/>
                  </a:lnTo>
                  <a:lnTo>
                    <a:pt x="1010" y="3"/>
                  </a:lnTo>
                  <a:lnTo>
                    <a:pt x="1006" y="2"/>
                  </a:lnTo>
                  <a:lnTo>
                    <a:pt x="999" y="0"/>
                  </a:lnTo>
                  <a:lnTo>
                    <a:pt x="991" y="0"/>
                  </a:lnTo>
                  <a:lnTo>
                    <a:pt x="983" y="0"/>
                  </a:lnTo>
                  <a:lnTo>
                    <a:pt x="261" y="293"/>
                  </a:lnTo>
                  <a:lnTo>
                    <a:pt x="216" y="211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56" name="Freeform 111"/>
            <p:cNvSpPr>
              <a:spLocks/>
            </p:cNvSpPr>
            <p:nvPr/>
          </p:nvSpPr>
          <p:spPr bwMode="auto">
            <a:xfrm>
              <a:off x="1790700" y="4035425"/>
              <a:ext cx="1855589" cy="749300"/>
            </a:xfrm>
            <a:custGeom>
              <a:avLst/>
              <a:gdLst>
                <a:gd name="T0" fmla="*/ 2147483646 w 1039"/>
                <a:gd name="T1" fmla="*/ 2147483646 h 472"/>
                <a:gd name="T2" fmla="*/ 0 w 1039"/>
                <a:gd name="T3" fmla="*/ 2147483646 h 472"/>
                <a:gd name="T4" fmla="*/ 2147483646 w 1039"/>
                <a:gd name="T5" fmla="*/ 2147483646 h 472"/>
                <a:gd name="T6" fmla="*/ 2147483646 w 1039"/>
                <a:gd name="T7" fmla="*/ 2147483646 h 472"/>
                <a:gd name="T8" fmla="*/ 2147483646 w 1039"/>
                <a:gd name="T9" fmla="*/ 2147483646 h 472"/>
                <a:gd name="T10" fmla="*/ 2147483646 w 1039"/>
                <a:gd name="T11" fmla="*/ 2147483646 h 472"/>
                <a:gd name="T12" fmla="*/ 2147483646 w 1039"/>
                <a:gd name="T13" fmla="*/ 2147483646 h 472"/>
                <a:gd name="T14" fmla="*/ 2147483646 w 1039"/>
                <a:gd name="T15" fmla="*/ 2147483646 h 472"/>
                <a:gd name="T16" fmla="*/ 2147483646 w 1039"/>
                <a:gd name="T17" fmla="*/ 2147483646 h 472"/>
                <a:gd name="T18" fmla="*/ 2147483646 w 1039"/>
                <a:gd name="T19" fmla="*/ 2147483646 h 472"/>
                <a:gd name="T20" fmla="*/ 2147483646 w 1039"/>
                <a:gd name="T21" fmla="*/ 2147483646 h 472"/>
                <a:gd name="T22" fmla="*/ 2147483646 w 1039"/>
                <a:gd name="T23" fmla="*/ 2147483646 h 472"/>
                <a:gd name="T24" fmla="*/ 2147483646 w 1039"/>
                <a:gd name="T25" fmla="*/ 2147483646 h 472"/>
                <a:gd name="T26" fmla="*/ 2147483646 w 1039"/>
                <a:gd name="T27" fmla="*/ 2147483646 h 472"/>
                <a:gd name="T28" fmla="*/ 2147483646 w 1039"/>
                <a:gd name="T29" fmla="*/ 0 h 472"/>
                <a:gd name="T30" fmla="*/ 2147483646 w 1039"/>
                <a:gd name="T31" fmla="*/ 0 h 472"/>
                <a:gd name="T32" fmla="*/ 2147483646 w 1039"/>
                <a:gd name="T33" fmla="*/ 0 h 472"/>
                <a:gd name="T34" fmla="*/ 2147483646 w 1039"/>
                <a:gd name="T35" fmla="*/ 2147483646 h 472"/>
                <a:gd name="T36" fmla="*/ 2147483646 w 1039"/>
                <a:gd name="T37" fmla="*/ 2147483646 h 4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39"/>
                <a:gd name="T58" fmla="*/ 0 h 472"/>
                <a:gd name="T59" fmla="*/ 1039 w 1039"/>
                <a:gd name="T60" fmla="*/ 472 h 4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39" h="472">
                  <a:moveTo>
                    <a:pt x="216" y="211"/>
                  </a:moveTo>
                  <a:lnTo>
                    <a:pt x="0" y="442"/>
                  </a:lnTo>
                  <a:lnTo>
                    <a:pt x="373" y="471"/>
                  </a:lnTo>
                  <a:lnTo>
                    <a:pt x="305" y="367"/>
                  </a:lnTo>
                  <a:lnTo>
                    <a:pt x="1038" y="64"/>
                  </a:lnTo>
                  <a:lnTo>
                    <a:pt x="1035" y="52"/>
                  </a:lnTo>
                  <a:lnTo>
                    <a:pt x="1033" y="41"/>
                  </a:lnTo>
                  <a:lnTo>
                    <a:pt x="1030" y="28"/>
                  </a:lnTo>
                  <a:lnTo>
                    <a:pt x="1025" y="18"/>
                  </a:lnTo>
                  <a:lnTo>
                    <a:pt x="1022" y="13"/>
                  </a:lnTo>
                  <a:lnTo>
                    <a:pt x="1019" y="10"/>
                  </a:lnTo>
                  <a:lnTo>
                    <a:pt x="1015" y="7"/>
                  </a:lnTo>
                  <a:lnTo>
                    <a:pt x="1010" y="3"/>
                  </a:lnTo>
                  <a:lnTo>
                    <a:pt x="1006" y="2"/>
                  </a:lnTo>
                  <a:lnTo>
                    <a:pt x="999" y="0"/>
                  </a:lnTo>
                  <a:lnTo>
                    <a:pt x="991" y="0"/>
                  </a:lnTo>
                  <a:lnTo>
                    <a:pt x="983" y="0"/>
                  </a:lnTo>
                  <a:lnTo>
                    <a:pt x="261" y="293"/>
                  </a:lnTo>
                  <a:lnTo>
                    <a:pt x="216" y="211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57" name="Freeform 112"/>
            <p:cNvSpPr>
              <a:spLocks/>
            </p:cNvSpPr>
            <p:nvPr/>
          </p:nvSpPr>
          <p:spPr bwMode="auto">
            <a:xfrm>
              <a:off x="1790701" y="4735512"/>
              <a:ext cx="667941" cy="134938"/>
            </a:xfrm>
            <a:custGeom>
              <a:avLst/>
              <a:gdLst>
                <a:gd name="T0" fmla="*/ 0 w 374"/>
                <a:gd name="T1" fmla="*/ 0 h 85"/>
                <a:gd name="T2" fmla="*/ 2147483646 w 374"/>
                <a:gd name="T3" fmla="*/ 2147483646 h 85"/>
                <a:gd name="T4" fmla="*/ 2147483646 w 374"/>
                <a:gd name="T5" fmla="*/ 2147483646 h 85"/>
                <a:gd name="T6" fmla="*/ 2147483646 w 374"/>
                <a:gd name="T7" fmla="*/ 2147483646 h 85"/>
                <a:gd name="T8" fmla="*/ 0 w 374"/>
                <a:gd name="T9" fmla="*/ 0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4"/>
                <a:gd name="T16" fmla="*/ 0 h 85"/>
                <a:gd name="T17" fmla="*/ 374 w 374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4" h="85">
                  <a:moveTo>
                    <a:pt x="0" y="0"/>
                  </a:moveTo>
                  <a:lnTo>
                    <a:pt x="1" y="47"/>
                  </a:lnTo>
                  <a:lnTo>
                    <a:pt x="373" y="84"/>
                  </a:lnTo>
                  <a:lnTo>
                    <a:pt x="373" y="32"/>
                  </a:lnTo>
                  <a:lnTo>
                    <a:pt x="0" y="0"/>
                  </a:lnTo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58" name="Freeform 113"/>
            <p:cNvSpPr>
              <a:spLocks/>
            </p:cNvSpPr>
            <p:nvPr/>
          </p:nvSpPr>
          <p:spPr bwMode="auto">
            <a:xfrm>
              <a:off x="2338983" y="4133850"/>
              <a:ext cx="1312665" cy="558800"/>
            </a:xfrm>
            <a:custGeom>
              <a:avLst/>
              <a:gdLst>
                <a:gd name="T0" fmla="*/ 0 w 735"/>
                <a:gd name="T1" fmla="*/ 2147483646 h 352"/>
                <a:gd name="T2" fmla="*/ 2147483646 w 735"/>
                <a:gd name="T3" fmla="*/ 2147483646 h 352"/>
                <a:gd name="T4" fmla="*/ 2147483646 w 735"/>
                <a:gd name="T5" fmla="*/ 2147483646 h 352"/>
                <a:gd name="T6" fmla="*/ 2147483646 w 735"/>
                <a:gd name="T7" fmla="*/ 2147483646 h 352"/>
                <a:gd name="T8" fmla="*/ 2147483646 w 735"/>
                <a:gd name="T9" fmla="*/ 2147483646 h 352"/>
                <a:gd name="T10" fmla="*/ 2147483646 w 735"/>
                <a:gd name="T11" fmla="*/ 2147483646 h 352"/>
                <a:gd name="T12" fmla="*/ 2147483646 w 735"/>
                <a:gd name="T13" fmla="*/ 2147483646 h 352"/>
                <a:gd name="T14" fmla="*/ 2147483646 w 735"/>
                <a:gd name="T15" fmla="*/ 2147483646 h 352"/>
                <a:gd name="T16" fmla="*/ 2147483646 w 735"/>
                <a:gd name="T17" fmla="*/ 2147483646 h 352"/>
                <a:gd name="T18" fmla="*/ 2147483646 w 735"/>
                <a:gd name="T19" fmla="*/ 2147483646 h 352"/>
                <a:gd name="T20" fmla="*/ 2147483646 w 735"/>
                <a:gd name="T21" fmla="*/ 0 h 352"/>
                <a:gd name="T22" fmla="*/ 0 w 735"/>
                <a:gd name="T23" fmla="*/ 2147483646 h 35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35"/>
                <a:gd name="T37" fmla="*/ 0 h 352"/>
                <a:gd name="T38" fmla="*/ 735 w 735"/>
                <a:gd name="T39" fmla="*/ 352 h 35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35" h="352">
                  <a:moveTo>
                    <a:pt x="0" y="307"/>
                  </a:moveTo>
                  <a:lnTo>
                    <a:pt x="29" y="351"/>
                  </a:lnTo>
                  <a:lnTo>
                    <a:pt x="729" y="68"/>
                  </a:lnTo>
                  <a:lnTo>
                    <a:pt x="731" y="60"/>
                  </a:lnTo>
                  <a:lnTo>
                    <a:pt x="733" y="52"/>
                  </a:lnTo>
                  <a:lnTo>
                    <a:pt x="734" y="44"/>
                  </a:lnTo>
                  <a:lnTo>
                    <a:pt x="734" y="34"/>
                  </a:lnTo>
                  <a:lnTo>
                    <a:pt x="734" y="26"/>
                  </a:lnTo>
                  <a:lnTo>
                    <a:pt x="734" y="18"/>
                  </a:lnTo>
                  <a:lnTo>
                    <a:pt x="734" y="10"/>
                  </a:lnTo>
                  <a:lnTo>
                    <a:pt x="734" y="0"/>
                  </a:lnTo>
                  <a:lnTo>
                    <a:pt x="0" y="307"/>
                  </a:lnTo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8" name="Rectangle 114"/>
            <p:cNvSpPr>
              <a:spLocks noChangeArrowheads="1"/>
            </p:cNvSpPr>
            <p:nvPr/>
          </p:nvSpPr>
          <p:spPr bwMode="auto">
            <a:xfrm>
              <a:off x="5990137" y="4367614"/>
              <a:ext cx="3029906" cy="461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>
                <a:defRPr/>
              </a:pPr>
              <a:endParaRPr lang="pt-BR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endParaRPr>
            </a:p>
          </p:txBody>
        </p:sp>
        <p:sp>
          <p:nvSpPr>
            <p:cNvPr id="119" name="Rectangle 115"/>
            <p:cNvSpPr>
              <a:spLocks noChangeArrowheads="1"/>
            </p:cNvSpPr>
            <p:nvPr/>
          </p:nvSpPr>
          <p:spPr bwMode="auto">
            <a:xfrm>
              <a:off x="8089856" y="2272284"/>
              <a:ext cx="186763" cy="523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endParaRPr lang="pt-BR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endParaRPr>
            </a:p>
          </p:txBody>
        </p:sp>
        <p:sp>
          <p:nvSpPr>
            <p:cNvPr id="61561" name="Freeform 117"/>
            <p:cNvSpPr>
              <a:spLocks/>
            </p:cNvSpPr>
            <p:nvPr/>
          </p:nvSpPr>
          <p:spPr bwMode="auto">
            <a:xfrm>
              <a:off x="4530329" y="2984501"/>
              <a:ext cx="351829" cy="434975"/>
            </a:xfrm>
            <a:custGeom>
              <a:avLst/>
              <a:gdLst>
                <a:gd name="T0" fmla="*/ 2147483646 w 197"/>
                <a:gd name="T1" fmla="*/ 0 h 274"/>
                <a:gd name="T2" fmla="*/ 2147483646 w 197"/>
                <a:gd name="T3" fmla="*/ 2147483646 h 274"/>
                <a:gd name="T4" fmla="*/ 2147483646 w 197"/>
                <a:gd name="T5" fmla="*/ 2147483646 h 274"/>
                <a:gd name="T6" fmla="*/ 2147483646 w 197"/>
                <a:gd name="T7" fmla="*/ 2147483646 h 274"/>
                <a:gd name="T8" fmla="*/ 2147483646 w 197"/>
                <a:gd name="T9" fmla="*/ 2147483646 h 274"/>
                <a:gd name="T10" fmla="*/ 2147483646 w 197"/>
                <a:gd name="T11" fmla="*/ 2147483646 h 274"/>
                <a:gd name="T12" fmla="*/ 2147483646 w 197"/>
                <a:gd name="T13" fmla="*/ 2147483646 h 274"/>
                <a:gd name="T14" fmla="*/ 2147483646 w 197"/>
                <a:gd name="T15" fmla="*/ 2147483646 h 274"/>
                <a:gd name="T16" fmla="*/ 2147483646 w 197"/>
                <a:gd name="T17" fmla="*/ 2147483646 h 274"/>
                <a:gd name="T18" fmla="*/ 2147483646 w 197"/>
                <a:gd name="T19" fmla="*/ 2147483646 h 274"/>
                <a:gd name="T20" fmla="*/ 2147483646 w 197"/>
                <a:gd name="T21" fmla="*/ 2147483646 h 274"/>
                <a:gd name="T22" fmla="*/ 2147483646 w 197"/>
                <a:gd name="T23" fmla="*/ 2147483646 h 274"/>
                <a:gd name="T24" fmla="*/ 2147483646 w 197"/>
                <a:gd name="T25" fmla="*/ 2147483646 h 274"/>
                <a:gd name="T26" fmla="*/ 2147483646 w 197"/>
                <a:gd name="T27" fmla="*/ 2147483646 h 274"/>
                <a:gd name="T28" fmla="*/ 2147483646 w 197"/>
                <a:gd name="T29" fmla="*/ 2147483646 h 274"/>
                <a:gd name="T30" fmla="*/ 2147483646 w 197"/>
                <a:gd name="T31" fmla="*/ 2147483646 h 274"/>
                <a:gd name="T32" fmla="*/ 2147483646 w 197"/>
                <a:gd name="T33" fmla="*/ 2147483646 h 274"/>
                <a:gd name="T34" fmla="*/ 2147483646 w 197"/>
                <a:gd name="T35" fmla="*/ 2147483646 h 274"/>
                <a:gd name="T36" fmla="*/ 2147483646 w 197"/>
                <a:gd name="T37" fmla="*/ 2147483646 h 274"/>
                <a:gd name="T38" fmla="*/ 2147483646 w 197"/>
                <a:gd name="T39" fmla="*/ 2147483646 h 274"/>
                <a:gd name="T40" fmla="*/ 2147483646 w 197"/>
                <a:gd name="T41" fmla="*/ 2147483646 h 274"/>
                <a:gd name="T42" fmla="*/ 2147483646 w 197"/>
                <a:gd name="T43" fmla="*/ 2147483646 h 274"/>
                <a:gd name="T44" fmla="*/ 2147483646 w 197"/>
                <a:gd name="T45" fmla="*/ 2147483646 h 274"/>
                <a:gd name="T46" fmla="*/ 2147483646 w 197"/>
                <a:gd name="T47" fmla="*/ 2147483646 h 274"/>
                <a:gd name="T48" fmla="*/ 2147483646 w 197"/>
                <a:gd name="T49" fmla="*/ 2147483646 h 274"/>
                <a:gd name="T50" fmla="*/ 2147483646 w 197"/>
                <a:gd name="T51" fmla="*/ 2147483646 h 274"/>
                <a:gd name="T52" fmla="*/ 2147483646 w 197"/>
                <a:gd name="T53" fmla="*/ 2147483646 h 274"/>
                <a:gd name="T54" fmla="*/ 2147483646 w 197"/>
                <a:gd name="T55" fmla="*/ 2147483646 h 274"/>
                <a:gd name="T56" fmla="*/ 2147483646 w 197"/>
                <a:gd name="T57" fmla="*/ 2147483646 h 274"/>
                <a:gd name="T58" fmla="*/ 2147483646 w 197"/>
                <a:gd name="T59" fmla="*/ 2147483646 h 274"/>
                <a:gd name="T60" fmla="*/ 2147483646 w 197"/>
                <a:gd name="T61" fmla="*/ 2147483646 h 274"/>
                <a:gd name="T62" fmla="*/ 2147483646 w 197"/>
                <a:gd name="T63" fmla="*/ 0 h 27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7"/>
                <a:gd name="T97" fmla="*/ 0 h 274"/>
                <a:gd name="T98" fmla="*/ 197 w 197"/>
                <a:gd name="T99" fmla="*/ 274 h 27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7" h="274">
                  <a:moveTo>
                    <a:pt x="99" y="0"/>
                  </a:moveTo>
                  <a:lnTo>
                    <a:pt x="89" y="0"/>
                  </a:lnTo>
                  <a:lnTo>
                    <a:pt x="79" y="3"/>
                  </a:lnTo>
                  <a:lnTo>
                    <a:pt x="70" y="6"/>
                  </a:lnTo>
                  <a:lnTo>
                    <a:pt x="60" y="10"/>
                  </a:lnTo>
                  <a:lnTo>
                    <a:pt x="52" y="16"/>
                  </a:lnTo>
                  <a:lnTo>
                    <a:pt x="44" y="23"/>
                  </a:lnTo>
                  <a:lnTo>
                    <a:pt x="36" y="31"/>
                  </a:lnTo>
                  <a:lnTo>
                    <a:pt x="29" y="40"/>
                  </a:lnTo>
                  <a:lnTo>
                    <a:pt x="23" y="50"/>
                  </a:lnTo>
                  <a:lnTo>
                    <a:pt x="18" y="60"/>
                  </a:lnTo>
                  <a:lnTo>
                    <a:pt x="13" y="71"/>
                  </a:lnTo>
                  <a:lnTo>
                    <a:pt x="8" y="83"/>
                  </a:lnTo>
                  <a:lnTo>
                    <a:pt x="5" y="96"/>
                  </a:lnTo>
                  <a:lnTo>
                    <a:pt x="3" y="109"/>
                  </a:lnTo>
                  <a:lnTo>
                    <a:pt x="1" y="122"/>
                  </a:lnTo>
                  <a:lnTo>
                    <a:pt x="0" y="136"/>
                  </a:lnTo>
                  <a:lnTo>
                    <a:pt x="1" y="151"/>
                  </a:lnTo>
                  <a:lnTo>
                    <a:pt x="3" y="164"/>
                  </a:lnTo>
                  <a:lnTo>
                    <a:pt x="5" y="177"/>
                  </a:lnTo>
                  <a:lnTo>
                    <a:pt x="8" y="190"/>
                  </a:lnTo>
                  <a:lnTo>
                    <a:pt x="13" y="201"/>
                  </a:lnTo>
                  <a:lnTo>
                    <a:pt x="18" y="213"/>
                  </a:lnTo>
                  <a:lnTo>
                    <a:pt x="23" y="222"/>
                  </a:lnTo>
                  <a:lnTo>
                    <a:pt x="29" y="232"/>
                  </a:lnTo>
                  <a:lnTo>
                    <a:pt x="36" y="242"/>
                  </a:lnTo>
                  <a:lnTo>
                    <a:pt x="44" y="250"/>
                  </a:lnTo>
                  <a:lnTo>
                    <a:pt x="52" y="257"/>
                  </a:lnTo>
                  <a:lnTo>
                    <a:pt x="60" y="261"/>
                  </a:lnTo>
                  <a:lnTo>
                    <a:pt x="70" y="266"/>
                  </a:lnTo>
                  <a:lnTo>
                    <a:pt x="79" y="270"/>
                  </a:lnTo>
                  <a:lnTo>
                    <a:pt x="89" y="273"/>
                  </a:lnTo>
                  <a:lnTo>
                    <a:pt x="99" y="273"/>
                  </a:lnTo>
                  <a:lnTo>
                    <a:pt x="109" y="273"/>
                  </a:lnTo>
                  <a:lnTo>
                    <a:pt x="118" y="270"/>
                  </a:lnTo>
                  <a:lnTo>
                    <a:pt x="128" y="266"/>
                  </a:lnTo>
                  <a:lnTo>
                    <a:pt x="136" y="261"/>
                  </a:lnTo>
                  <a:lnTo>
                    <a:pt x="146" y="257"/>
                  </a:lnTo>
                  <a:lnTo>
                    <a:pt x="154" y="250"/>
                  </a:lnTo>
                  <a:lnTo>
                    <a:pt x="161" y="242"/>
                  </a:lnTo>
                  <a:lnTo>
                    <a:pt x="169" y="232"/>
                  </a:lnTo>
                  <a:lnTo>
                    <a:pt x="174" y="222"/>
                  </a:lnTo>
                  <a:lnTo>
                    <a:pt x="180" y="213"/>
                  </a:lnTo>
                  <a:lnTo>
                    <a:pt x="185" y="201"/>
                  </a:lnTo>
                  <a:lnTo>
                    <a:pt x="190" y="190"/>
                  </a:lnTo>
                  <a:lnTo>
                    <a:pt x="193" y="177"/>
                  </a:lnTo>
                  <a:lnTo>
                    <a:pt x="195" y="164"/>
                  </a:lnTo>
                  <a:lnTo>
                    <a:pt x="196" y="151"/>
                  </a:lnTo>
                  <a:lnTo>
                    <a:pt x="196" y="136"/>
                  </a:lnTo>
                  <a:lnTo>
                    <a:pt x="196" y="122"/>
                  </a:lnTo>
                  <a:lnTo>
                    <a:pt x="195" y="109"/>
                  </a:lnTo>
                  <a:lnTo>
                    <a:pt x="193" y="96"/>
                  </a:lnTo>
                  <a:lnTo>
                    <a:pt x="190" y="83"/>
                  </a:lnTo>
                  <a:lnTo>
                    <a:pt x="185" y="71"/>
                  </a:lnTo>
                  <a:lnTo>
                    <a:pt x="180" y="60"/>
                  </a:lnTo>
                  <a:lnTo>
                    <a:pt x="174" y="50"/>
                  </a:lnTo>
                  <a:lnTo>
                    <a:pt x="169" y="40"/>
                  </a:lnTo>
                  <a:lnTo>
                    <a:pt x="161" y="31"/>
                  </a:lnTo>
                  <a:lnTo>
                    <a:pt x="154" y="23"/>
                  </a:lnTo>
                  <a:lnTo>
                    <a:pt x="146" y="16"/>
                  </a:lnTo>
                  <a:lnTo>
                    <a:pt x="136" y="10"/>
                  </a:lnTo>
                  <a:lnTo>
                    <a:pt x="128" y="6"/>
                  </a:lnTo>
                  <a:lnTo>
                    <a:pt x="118" y="3"/>
                  </a:lnTo>
                  <a:lnTo>
                    <a:pt x="109" y="0"/>
                  </a:lnTo>
                  <a:lnTo>
                    <a:pt x="99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62" name="Freeform 118"/>
            <p:cNvSpPr>
              <a:spLocks/>
            </p:cNvSpPr>
            <p:nvPr/>
          </p:nvSpPr>
          <p:spPr bwMode="auto">
            <a:xfrm>
              <a:off x="4703564" y="3043238"/>
              <a:ext cx="178594" cy="315913"/>
            </a:xfrm>
            <a:custGeom>
              <a:avLst/>
              <a:gdLst>
                <a:gd name="T0" fmla="*/ 2147483646 w 100"/>
                <a:gd name="T1" fmla="*/ 0 h 199"/>
                <a:gd name="T2" fmla="*/ 2147483646 w 100"/>
                <a:gd name="T3" fmla="*/ 0 h 199"/>
                <a:gd name="T4" fmla="*/ 2147483646 w 100"/>
                <a:gd name="T5" fmla="*/ 2147483646 h 199"/>
                <a:gd name="T6" fmla="*/ 2147483646 w 100"/>
                <a:gd name="T7" fmla="*/ 2147483646 h 199"/>
                <a:gd name="T8" fmla="*/ 2147483646 w 100"/>
                <a:gd name="T9" fmla="*/ 2147483646 h 199"/>
                <a:gd name="T10" fmla="*/ 2147483646 w 100"/>
                <a:gd name="T11" fmla="*/ 2147483646 h 199"/>
                <a:gd name="T12" fmla="*/ 2147483646 w 100"/>
                <a:gd name="T13" fmla="*/ 2147483646 h 199"/>
                <a:gd name="T14" fmla="*/ 2147483646 w 100"/>
                <a:gd name="T15" fmla="*/ 2147483646 h 199"/>
                <a:gd name="T16" fmla="*/ 2147483646 w 100"/>
                <a:gd name="T17" fmla="*/ 2147483646 h 199"/>
                <a:gd name="T18" fmla="*/ 0 w 100"/>
                <a:gd name="T19" fmla="*/ 2147483646 h 199"/>
                <a:gd name="T20" fmla="*/ 0 w 100"/>
                <a:gd name="T21" fmla="*/ 2147483646 h 199"/>
                <a:gd name="T22" fmla="*/ 0 w 100"/>
                <a:gd name="T23" fmla="*/ 2147483646 h 199"/>
                <a:gd name="T24" fmla="*/ 2147483646 w 100"/>
                <a:gd name="T25" fmla="*/ 2147483646 h 199"/>
                <a:gd name="T26" fmla="*/ 2147483646 w 100"/>
                <a:gd name="T27" fmla="*/ 2147483646 h 199"/>
                <a:gd name="T28" fmla="*/ 2147483646 w 100"/>
                <a:gd name="T29" fmla="*/ 2147483646 h 199"/>
                <a:gd name="T30" fmla="*/ 2147483646 w 100"/>
                <a:gd name="T31" fmla="*/ 2147483646 h 199"/>
                <a:gd name="T32" fmla="*/ 2147483646 w 100"/>
                <a:gd name="T33" fmla="*/ 2147483646 h 199"/>
                <a:gd name="T34" fmla="*/ 2147483646 w 100"/>
                <a:gd name="T35" fmla="*/ 2147483646 h 199"/>
                <a:gd name="T36" fmla="*/ 2147483646 w 100"/>
                <a:gd name="T37" fmla="*/ 2147483646 h 199"/>
                <a:gd name="T38" fmla="*/ 2147483646 w 100"/>
                <a:gd name="T39" fmla="*/ 2147483646 h 199"/>
                <a:gd name="T40" fmla="*/ 2147483646 w 100"/>
                <a:gd name="T41" fmla="*/ 2147483646 h 199"/>
                <a:gd name="T42" fmla="*/ 2147483646 w 100"/>
                <a:gd name="T43" fmla="*/ 2147483646 h 199"/>
                <a:gd name="T44" fmla="*/ 2147483646 w 100"/>
                <a:gd name="T45" fmla="*/ 2147483646 h 199"/>
                <a:gd name="T46" fmla="*/ 2147483646 w 100"/>
                <a:gd name="T47" fmla="*/ 2147483646 h 199"/>
                <a:gd name="T48" fmla="*/ 2147483646 w 100"/>
                <a:gd name="T49" fmla="*/ 2147483646 h 199"/>
                <a:gd name="T50" fmla="*/ 2147483646 w 100"/>
                <a:gd name="T51" fmla="*/ 2147483646 h 199"/>
                <a:gd name="T52" fmla="*/ 2147483646 w 100"/>
                <a:gd name="T53" fmla="*/ 2147483646 h 199"/>
                <a:gd name="T54" fmla="*/ 2147483646 w 100"/>
                <a:gd name="T55" fmla="*/ 2147483646 h 199"/>
                <a:gd name="T56" fmla="*/ 2147483646 w 100"/>
                <a:gd name="T57" fmla="*/ 2147483646 h 199"/>
                <a:gd name="T58" fmla="*/ 2147483646 w 100"/>
                <a:gd name="T59" fmla="*/ 2147483646 h 199"/>
                <a:gd name="T60" fmla="*/ 2147483646 w 100"/>
                <a:gd name="T61" fmla="*/ 2147483646 h 199"/>
                <a:gd name="T62" fmla="*/ 2147483646 w 100"/>
                <a:gd name="T63" fmla="*/ 2147483646 h 199"/>
                <a:gd name="T64" fmla="*/ 2147483646 w 100"/>
                <a:gd name="T65" fmla="*/ 2147483646 h 199"/>
                <a:gd name="T66" fmla="*/ 2147483646 w 100"/>
                <a:gd name="T67" fmla="*/ 2147483646 h 199"/>
                <a:gd name="T68" fmla="*/ 2147483646 w 100"/>
                <a:gd name="T69" fmla="*/ 2147483646 h 199"/>
                <a:gd name="T70" fmla="*/ 2147483646 w 100"/>
                <a:gd name="T71" fmla="*/ 2147483646 h 199"/>
                <a:gd name="T72" fmla="*/ 2147483646 w 100"/>
                <a:gd name="T73" fmla="*/ 2147483646 h 199"/>
                <a:gd name="T74" fmla="*/ 2147483646 w 100"/>
                <a:gd name="T75" fmla="*/ 2147483646 h 199"/>
                <a:gd name="T76" fmla="*/ 2147483646 w 100"/>
                <a:gd name="T77" fmla="*/ 2147483646 h 199"/>
                <a:gd name="T78" fmla="*/ 2147483646 w 100"/>
                <a:gd name="T79" fmla="*/ 0 h 199"/>
                <a:gd name="T80" fmla="*/ 2147483646 w 100"/>
                <a:gd name="T81" fmla="*/ 0 h 19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0"/>
                <a:gd name="T124" fmla="*/ 0 h 199"/>
                <a:gd name="T125" fmla="*/ 100 w 100"/>
                <a:gd name="T126" fmla="*/ 199 h 19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0" h="199">
                  <a:moveTo>
                    <a:pt x="49" y="0"/>
                  </a:moveTo>
                  <a:lnTo>
                    <a:pt x="44" y="0"/>
                  </a:lnTo>
                  <a:lnTo>
                    <a:pt x="39" y="2"/>
                  </a:lnTo>
                  <a:lnTo>
                    <a:pt x="34" y="5"/>
                  </a:lnTo>
                  <a:lnTo>
                    <a:pt x="30" y="8"/>
                  </a:lnTo>
                  <a:lnTo>
                    <a:pt x="21" y="16"/>
                  </a:lnTo>
                  <a:lnTo>
                    <a:pt x="15" y="29"/>
                  </a:lnTo>
                  <a:lnTo>
                    <a:pt x="8" y="44"/>
                  </a:lnTo>
                  <a:lnTo>
                    <a:pt x="4" y="60"/>
                  </a:lnTo>
                  <a:lnTo>
                    <a:pt x="0" y="80"/>
                  </a:lnTo>
                  <a:lnTo>
                    <a:pt x="0" y="99"/>
                  </a:lnTo>
                  <a:lnTo>
                    <a:pt x="0" y="120"/>
                  </a:lnTo>
                  <a:lnTo>
                    <a:pt x="4" y="138"/>
                  </a:lnTo>
                  <a:lnTo>
                    <a:pt x="8" y="155"/>
                  </a:lnTo>
                  <a:lnTo>
                    <a:pt x="15" y="169"/>
                  </a:lnTo>
                  <a:lnTo>
                    <a:pt x="21" y="182"/>
                  </a:lnTo>
                  <a:lnTo>
                    <a:pt x="30" y="190"/>
                  </a:lnTo>
                  <a:lnTo>
                    <a:pt x="34" y="195"/>
                  </a:lnTo>
                  <a:lnTo>
                    <a:pt x="39" y="197"/>
                  </a:lnTo>
                  <a:lnTo>
                    <a:pt x="44" y="198"/>
                  </a:lnTo>
                  <a:lnTo>
                    <a:pt x="49" y="198"/>
                  </a:lnTo>
                  <a:lnTo>
                    <a:pt x="54" y="198"/>
                  </a:lnTo>
                  <a:lnTo>
                    <a:pt x="60" y="197"/>
                  </a:lnTo>
                  <a:lnTo>
                    <a:pt x="64" y="195"/>
                  </a:lnTo>
                  <a:lnTo>
                    <a:pt x="69" y="190"/>
                  </a:lnTo>
                  <a:lnTo>
                    <a:pt x="78" y="182"/>
                  </a:lnTo>
                  <a:lnTo>
                    <a:pt x="85" y="169"/>
                  </a:lnTo>
                  <a:lnTo>
                    <a:pt x="91" y="155"/>
                  </a:lnTo>
                  <a:lnTo>
                    <a:pt x="96" y="138"/>
                  </a:lnTo>
                  <a:lnTo>
                    <a:pt x="99" y="120"/>
                  </a:lnTo>
                  <a:lnTo>
                    <a:pt x="99" y="99"/>
                  </a:lnTo>
                  <a:lnTo>
                    <a:pt x="99" y="80"/>
                  </a:lnTo>
                  <a:lnTo>
                    <a:pt x="96" y="60"/>
                  </a:lnTo>
                  <a:lnTo>
                    <a:pt x="91" y="44"/>
                  </a:lnTo>
                  <a:lnTo>
                    <a:pt x="85" y="29"/>
                  </a:lnTo>
                  <a:lnTo>
                    <a:pt x="78" y="16"/>
                  </a:lnTo>
                  <a:lnTo>
                    <a:pt x="69" y="8"/>
                  </a:lnTo>
                  <a:lnTo>
                    <a:pt x="64" y="5"/>
                  </a:lnTo>
                  <a:lnTo>
                    <a:pt x="60" y="2"/>
                  </a:lnTo>
                  <a:lnTo>
                    <a:pt x="54" y="0"/>
                  </a:lnTo>
                  <a:lnTo>
                    <a:pt x="49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63" name="Freeform 119"/>
            <p:cNvSpPr>
              <a:spLocks/>
            </p:cNvSpPr>
            <p:nvPr/>
          </p:nvSpPr>
          <p:spPr bwMode="auto">
            <a:xfrm>
              <a:off x="4694635" y="3035301"/>
              <a:ext cx="98226" cy="166687"/>
            </a:xfrm>
            <a:custGeom>
              <a:avLst/>
              <a:gdLst>
                <a:gd name="T0" fmla="*/ 2147483646 w 55"/>
                <a:gd name="T1" fmla="*/ 2147483646 h 105"/>
                <a:gd name="T2" fmla="*/ 2147483646 w 55"/>
                <a:gd name="T3" fmla="*/ 2147483646 h 105"/>
                <a:gd name="T4" fmla="*/ 2147483646 w 55"/>
                <a:gd name="T5" fmla="*/ 2147483646 h 105"/>
                <a:gd name="T6" fmla="*/ 2147483646 w 55"/>
                <a:gd name="T7" fmla="*/ 2147483646 h 105"/>
                <a:gd name="T8" fmla="*/ 2147483646 w 55"/>
                <a:gd name="T9" fmla="*/ 2147483646 h 105"/>
                <a:gd name="T10" fmla="*/ 2147483646 w 55"/>
                <a:gd name="T11" fmla="*/ 2147483646 h 105"/>
                <a:gd name="T12" fmla="*/ 2147483646 w 55"/>
                <a:gd name="T13" fmla="*/ 2147483646 h 105"/>
                <a:gd name="T14" fmla="*/ 2147483646 w 55"/>
                <a:gd name="T15" fmla="*/ 2147483646 h 105"/>
                <a:gd name="T16" fmla="*/ 2147483646 w 55"/>
                <a:gd name="T17" fmla="*/ 2147483646 h 105"/>
                <a:gd name="T18" fmla="*/ 2147483646 w 55"/>
                <a:gd name="T19" fmla="*/ 2147483646 h 105"/>
                <a:gd name="T20" fmla="*/ 2147483646 w 55"/>
                <a:gd name="T21" fmla="*/ 2147483646 h 105"/>
                <a:gd name="T22" fmla="*/ 2147483646 w 55"/>
                <a:gd name="T23" fmla="*/ 0 h 105"/>
                <a:gd name="T24" fmla="*/ 2147483646 w 55"/>
                <a:gd name="T25" fmla="*/ 2147483646 h 105"/>
                <a:gd name="T26" fmla="*/ 2147483646 w 55"/>
                <a:gd name="T27" fmla="*/ 2147483646 h 105"/>
                <a:gd name="T28" fmla="*/ 2147483646 w 55"/>
                <a:gd name="T29" fmla="*/ 2147483646 h 105"/>
                <a:gd name="T30" fmla="*/ 2147483646 w 55"/>
                <a:gd name="T31" fmla="*/ 2147483646 h 105"/>
                <a:gd name="T32" fmla="*/ 2147483646 w 55"/>
                <a:gd name="T33" fmla="*/ 2147483646 h 105"/>
                <a:gd name="T34" fmla="*/ 2147483646 w 55"/>
                <a:gd name="T35" fmla="*/ 2147483646 h 105"/>
                <a:gd name="T36" fmla="*/ 2147483646 w 55"/>
                <a:gd name="T37" fmla="*/ 2147483646 h 105"/>
                <a:gd name="T38" fmla="*/ 2147483646 w 55"/>
                <a:gd name="T39" fmla="*/ 2147483646 h 105"/>
                <a:gd name="T40" fmla="*/ 2147483646 w 55"/>
                <a:gd name="T41" fmla="*/ 2147483646 h 105"/>
                <a:gd name="T42" fmla="*/ 0 w 55"/>
                <a:gd name="T43" fmla="*/ 2147483646 h 105"/>
                <a:gd name="T44" fmla="*/ 2147483646 w 55"/>
                <a:gd name="T45" fmla="*/ 2147483646 h 10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5"/>
                <a:gd name="T70" fmla="*/ 0 h 105"/>
                <a:gd name="T71" fmla="*/ 55 w 55"/>
                <a:gd name="T72" fmla="*/ 105 h 10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5" h="105">
                  <a:moveTo>
                    <a:pt x="9" y="104"/>
                  </a:moveTo>
                  <a:lnTo>
                    <a:pt x="10" y="85"/>
                  </a:lnTo>
                  <a:lnTo>
                    <a:pt x="13" y="67"/>
                  </a:lnTo>
                  <a:lnTo>
                    <a:pt x="18" y="51"/>
                  </a:lnTo>
                  <a:lnTo>
                    <a:pt x="23" y="36"/>
                  </a:lnTo>
                  <a:lnTo>
                    <a:pt x="30" y="25"/>
                  </a:lnTo>
                  <a:lnTo>
                    <a:pt x="38" y="15"/>
                  </a:lnTo>
                  <a:lnTo>
                    <a:pt x="43" y="13"/>
                  </a:lnTo>
                  <a:lnTo>
                    <a:pt x="46" y="10"/>
                  </a:lnTo>
                  <a:lnTo>
                    <a:pt x="51" y="10"/>
                  </a:lnTo>
                  <a:lnTo>
                    <a:pt x="54" y="8"/>
                  </a:lnTo>
                  <a:lnTo>
                    <a:pt x="54" y="0"/>
                  </a:lnTo>
                  <a:lnTo>
                    <a:pt x="49" y="2"/>
                  </a:lnTo>
                  <a:lnTo>
                    <a:pt x="43" y="4"/>
                  </a:lnTo>
                  <a:lnTo>
                    <a:pt x="38" y="5"/>
                  </a:lnTo>
                  <a:lnTo>
                    <a:pt x="33" y="10"/>
                  </a:lnTo>
                  <a:lnTo>
                    <a:pt x="23" y="20"/>
                  </a:lnTo>
                  <a:lnTo>
                    <a:pt x="15" y="33"/>
                  </a:lnTo>
                  <a:lnTo>
                    <a:pt x="10" y="47"/>
                  </a:lnTo>
                  <a:lnTo>
                    <a:pt x="5" y="65"/>
                  </a:lnTo>
                  <a:lnTo>
                    <a:pt x="2" y="85"/>
                  </a:lnTo>
                  <a:lnTo>
                    <a:pt x="0" y="104"/>
                  </a:lnTo>
                  <a:lnTo>
                    <a:pt x="9" y="10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64" name="Freeform 120"/>
            <p:cNvSpPr>
              <a:spLocks/>
            </p:cNvSpPr>
            <p:nvPr/>
          </p:nvSpPr>
          <p:spPr bwMode="auto">
            <a:xfrm>
              <a:off x="4694635" y="3200401"/>
              <a:ext cx="98226" cy="166687"/>
            </a:xfrm>
            <a:custGeom>
              <a:avLst/>
              <a:gdLst>
                <a:gd name="T0" fmla="*/ 2147483646 w 55"/>
                <a:gd name="T1" fmla="*/ 2147483646 h 105"/>
                <a:gd name="T2" fmla="*/ 2147483646 w 55"/>
                <a:gd name="T3" fmla="*/ 2147483646 h 105"/>
                <a:gd name="T4" fmla="*/ 2147483646 w 55"/>
                <a:gd name="T5" fmla="*/ 2147483646 h 105"/>
                <a:gd name="T6" fmla="*/ 2147483646 w 55"/>
                <a:gd name="T7" fmla="*/ 2147483646 h 105"/>
                <a:gd name="T8" fmla="*/ 2147483646 w 55"/>
                <a:gd name="T9" fmla="*/ 2147483646 h 105"/>
                <a:gd name="T10" fmla="*/ 2147483646 w 55"/>
                <a:gd name="T11" fmla="*/ 2147483646 h 105"/>
                <a:gd name="T12" fmla="*/ 2147483646 w 55"/>
                <a:gd name="T13" fmla="*/ 2147483646 h 105"/>
                <a:gd name="T14" fmla="*/ 2147483646 w 55"/>
                <a:gd name="T15" fmla="*/ 2147483646 h 105"/>
                <a:gd name="T16" fmla="*/ 2147483646 w 55"/>
                <a:gd name="T17" fmla="*/ 2147483646 h 105"/>
                <a:gd name="T18" fmla="*/ 2147483646 w 55"/>
                <a:gd name="T19" fmla="*/ 2147483646 h 105"/>
                <a:gd name="T20" fmla="*/ 2147483646 w 55"/>
                <a:gd name="T21" fmla="*/ 0 h 105"/>
                <a:gd name="T22" fmla="*/ 0 w 55"/>
                <a:gd name="T23" fmla="*/ 0 h 105"/>
                <a:gd name="T24" fmla="*/ 2147483646 w 55"/>
                <a:gd name="T25" fmla="*/ 2147483646 h 105"/>
                <a:gd name="T26" fmla="*/ 2147483646 w 55"/>
                <a:gd name="T27" fmla="*/ 2147483646 h 105"/>
                <a:gd name="T28" fmla="*/ 2147483646 w 55"/>
                <a:gd name="T29" fmla="*/ 2147483646 h 105"/>
                <a:gd name="T30" fmla="*/ 2147483646 w 55"/>
                <a:gd name="T31" fmla="*/ 2147483646 h 105"/>
                <a:gd name="T32" fmla="*/ 2147483646 w 55"/>
                <a:gd name="T33" fmla="*/ 2147483646 h 105"/>
                <a:gd name="T34" fmla="*/ 2147483646 w 55"/>
                <a:gd name="T35" fmla="*/ 2147483646 h 105"/>
                <a:gd name="T36" fmla="*/ 2147483646 w 55"/>
                <a:gd name="T37" fmla="*/ 2147483646 h 105"/>
                <a:gd name="T38" fmla="*/ 2147483646 w 55"/>
                <a:gd name="T39" fmla="*/ 2147483646 h 105"/>
                <a:gd name="T40" fmla="*/ 2147483646 w 55"/>
                <a:gd name="T41" fmla="*/ 2147483646 h 105"/>
                <a:gd name="T42" fmla="*/ 2147483646 w 55"/>
                <a:gd name="T43" fmla="*/ 2147483646 h 105"/>
                <a:gd name="T44" fmla="*/ 2147483646 w 55"/>
                <a:gd name="T45" fmla="*/ 2147483646 h 10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5"/>
                <a:gd name="T70" fmla="*/ 0 h 105"/>
                <a:gd name="T71" fmla="*/ 55 w 55"/>
                <a:gd name="T72" fmla="*/ 105 h 10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5" h="105">
                  <a:moveTo>
                    <a:pt x="54" y="96"/>
                  </a:moveTo>
                  <a:lnTo>
                    <a:pt x="51" y="95"/>
                  </a:lnTo>
                  <a:lnTo>
                    <a:pt x="46" y="95"/>
                  </a:lnTo>
                  <a:lnTo>
                    <a:pt x="43" y="91"/>
                  </a:lnTo>
                  <a:lnTo>
                    <a:pt x="38" y="90"/>
                  </a:lnTo>
                  <a:lnTo>
                    <a:pt x="30" y="80"/>
                  </a:lnTo>
                  <a:lnTo>
                    <a:pt x="23" y="69"/>
                  </a:lnTo>
                  <a:lnTo>
                    <a:pt x="18" y="56"/>
                  </a:lnTo>
                  <a:lnTo>
                    <a:pt x="13" y="38"/>
                  </a:lnTo>
                  <a:lnTo>
                    <a:pt x="10" y="20"/>
                  </a:lnTo>
                  <a:lnTo>
                    <a:pt x="9" y="0"/>
                  </a:lnTo>
                  <a:lnTo>
                    <a:pt x="0" y="0"/>
                  </a:lnTo>
                  <a:lnTo>
                    <a:pt x="2" y="21"/>
                  </a:lnTo>
                  <a:lnTo>
                    <a:pt x="5" y="41"/>
                  </a:lnTo>
                  <a:lnTo>
                    <a:pt x="10" y="57"/>
                  </a:lnTo>
                  <a:lnTo>
                    <a:pt x="15" y="73"/>
                  </a:lnTo>
                  <a:lnTo>
                    <a:pt x="23" y="85"/>
                  </a:lnTo>
                  <a:lnTo>
                    <a:pt x="33" y="95"/>
                  </a:lnTo>
                  <a:lnTo>
                    <a:pt x="38" y="99"/>
                  </a:lnTo>
                  <a:lnTo>
                    <a:pt x="43" y="101"/>
                  </a:lnTo>
                  <a:lnTo>
                    <a:pt x="49" y="103"/>
                  </a:lnTo>
                  <a:lnTo>
                    <a:pt x="54" y="104"/>
                  </a:lnTo>
                  <a:lnTo>
                    <a:pt x="54" y="9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65" name="Freeform 121"/>
            <p:cNvSpPr>
              <a:spLocks/>
            </p:cNvSpPr>
            <p:nvPr/>
          </p:nvSpPr>
          <p:spPr bwMode="auto">
            <a:xfrm>
              <a:off x="4791075" y="3200401"/>
              <a:ext cx="100013" cy="166687"/>
            </a:xfrm>
            <a:custGeom>
              <a:avLst/>
              <a:gdLst>
                <a:gd name="T0" fmla="*/ 2147483646 w 56"/>
                <a:gd name="T1" fmla="*/ 0 h 105"/>
                <a:gd name="T2" fmla="*/ 2147483646 w 56"/>
                <a:gd name="T3" fmla="*/ 2147483646 h 105"/>
                <a:gd name="T4" fmla="*/ 2147483646 w 56"/>
                <a:gd name="T5" fmla="*/ 2147483646 h 105"/>
                <a:gd name="T6" fmla="*/ 2147483646 w 56"/>
                <a:gd name="T7" fmla="*/ 2147483646 h 105"/>
                <a:gd name="T8" fmla="*/ 2147483646 w 56"/>
                <a:gd name="T9" fmla="*/ 2147483646 h 105"/>
                <a:gd name="T10" fmla="*/ 2147483646 w 56"/>
                <a:gd name="T11" fmla="*/ 2147483646 h 105"/>
                <a:gd name="T12" fmla="*/ 2147483646 w 56"/>
                <a:gd name="T13" fmla="*/ 2147483646 h 105"/>
                <a:gd name="T14" fmla="*/ 2147483646 w 56"/>
                <a:gd name="T15" fmla="*/ 2147483646 h 105"/>
                <a:gd name="T16" fmla="*/ 2147483646 w 56"/>
                <a:gd name="T17" fmla="*/ 2147483646 h 105"/>
                <a:gd name="T18" fmla="*/ 2147483646 w 56"/>
                <a:gd name="T19" fmla="*/ 2147483646 h 105"/>
                <a:gd name="T20" fmla="*/ 0 w 56"/>
                <a:gd name="T21" fmla="*/ 2147483646 h 105"/>
                <a:gd name="T22" fmla="*/ 0 w 56"/>
                <a:gd name="T23" fmla="*/ 2147483646 h 105"/>
                <a:gd name="T24" fmla="*/ 2147483646 w 56"/>
                <a:gd name="T25" fmla="*/ 2147483646 h 105"/>
                <a:gd name="T26" fmla="*/ 2147483646 w 56"/>
                <a:gd name="T27" fmla="*/ 2147483646 h 105"/>
                <a:gd name="T28" fmla="*/ 2147483646 w 56"/>
                <a:gd name="T29" fmla="*/ 2147483646 h 105"/>
                <a:gd name="T30" fmla="*/ 2147483646 w 56"/>
                <a:gd name="T31" fmla="*/ 2147483646 h 105"/>
                <a:gd name="T32" fmla="*/ 2147483646 w 56"/>
                <a:gd name="T33" fmla="*/ 2147483646 h 105"/>
                <a:gd name="T34" fmla="*/ 2147483646 w 56"/>
                <a:gd name="T35" fmla="*/ 2147483646 h 105"/>
                <a:gd name="T36" fmla="*/ 2147483646 w 56"/>
                <a:gd name="T37" fmla="*/ 2147483646 h 105"/>
                <a:gd name="T38" fmla="*/ 2147483646 w 56"/>
                <a:gd name="T39" fmla="*/ 2147483646 h 105"/>
                <a:gd name="T40" fmla="*/ 2147483646 w 56"/>
                <a:gd name="T41" fmla="*/ 2147483646 h 105"/>
                <a:gd name="T42" fmla="*/ 2147483646 w 56"/>
                <a:gd name="T43" fmla="*/ 0 h 105"/>
                <a:gd name="T44" fmla="*/ 2147483646 w 56"/>
                <a:gd name="T45" fmla="*/ 0 h 10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6"/>
                <a:gd name="T70" fmla="*/ 0 h 105"/>
                <a:gd name="T71" fmla="*/ 56 w 56"/>
                <a:gd name="T72" fmla="*/ 105 h 10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6" h="105">
                  <a:moveTo>
                    <a:pt x="47" y="0"/>
                  </a:moveTo>
                  <a:lnTo>
                    <a:pt x="46" y="20"/>
                  </a:lnTo>
                  <a:lnTo>
                    <a:pt x="42" y="38"/>
                  </a:lnTo>
                  <a:lnTo>
                    <a:pt x="37" y="56"/>
                  </a:lnTo>
                  <a:lnTo>
                    <a:pt x="33" y="69"/>
                  </a:lnTo>
                  <a:lnTo>
                    <a:pt x="24" y="80"/>
                  </a:lnTo>
                  <a:lnTo>
                    <a:pt x="18" y="90"/>
                  </a:lnTo>
                  <a:lnTo>
                    <a:pt x="13" y="91"/>
                  </a:lnTo>
                  <a:lnTo>
                    <a:pt x="10" y="95"/>
                  </a:lnTo>
                  <a:lnTo>
                    <a:pt x="5" y="95"/>
                  </a:lnTo>
                  <a:lnTo>
                    <a:pt x="0" y="96"/>
                  </a:lnTo>
                  <a:lnTo>
                    <a:pt x="0" y="104"/>
                  </a:lnTo>
                  <a:lnTo>
                    <a:pt x="7" y="103"/>
                  </a:lnTo>
                  <a:lnTo>
                    <a:pt x="13" y="101"/>
                  </a:lnTo>
                  <a:lnTo>
                    <a:pt x="18" y="99"/>
                  </a:lnTo>
                  <a:lnTo>
                    <a:pt x="23" y="95"/>
                  </a:lnTo>
                  <a:lnTo>
                    <a:pt x="33" y="85"/>
                  </a:lnTo>
                  <a:lnTo>
                    <a:pt x="41" y="73"/>
                  </a:lnTo>
                  <a:lnTo>
                    <a:pt x="46" y="57"/>
                  </a:lnTo>
                  <a:lnTo>
                    <a:pt x="50" y="41"/>
                  </a:lnTo>
                  <a:lnTo>
                    <a:pt x="54" y="21"/>
                  </a:lnTo>
                  <a:lnTo>
                    <a:pt x="55" y="0"/>
                  </a:lnTo>
                  <a:lnTo>
                    <a:pt x="47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66" name="Freeform 122"/>
            <p:cNvSpPr>
              <a:spLocks/>
            </p:cNvSpPr>
            <p:nvPr/>
          </p:nvSpPr>
          <p:spPr bwMode="auto">
            <a:xfrm>
              <a:off x="4791075" y="3035301"/>
              <a:ext cx="100013" cy="166687"/>
            </a:xfrm>
            <a:custGeom>
              <a:avLst/>
              <a:gdLst>
                <a:gd name="T0" fmla="*/ 0 w 56"/>
                <a:gd name="T1" fmla="*/ 2147483646 h 105"/>
                <a:gd name="T2" fmla="*/ 2147483646 w 56"/>
                <a:gd name="T3" fmla="*/ 2147483646 h 105"/>
                <a:gd name="T4" fmla="*/ 2147483646 w 56"/>
                <a:gd name="T5" fmla="*/ 2147483646 h 105"/>
                <a:gd name="T6" fmla="*/ 2147483646 w 56"/>
                <a:gd name="T7" fmla="*/ 2147483646 h 105"/>
                <a:gd name="T8" fmla="*/ 2147483646 w 56"/>
                <a:gd name="T9" fmla="*/ 2147483646 h 105"/>
                <a:gd name="T10" fmla="*/ 2147483646 w 56"/>
                <a:gd name="T11" fmla="*/ 2147483646 h 105"/>
                <a:gd name="T12" fmla="*/ 2147483646 w 56"/>
                <a:gd name="T13" fmla="*/ 2147483646 h 105"/>
                <a:gd name="T14" fmla="*/ 2147483646 w 56"/>
                <a:gd name="T15" fmla="*/ 2147483646 h 105"/>
                <a:gd name="T16" fmla="*/ 2147483646 w 56"/>
                <a:gd name="T17" fmla="*/ 2147483646 h 105"/>
                <a:gd name="T18" fmla="*/ 2147483646 w 56"/>
                <a:gd name="T19" fmla="*/ 2147483646 h 105"/>
                <a:gd name="T20" fmla="*/ 2147483646 w 56"/>
                <a:gd name="T21" fmla="*/ 2147483646 h 105"/>
                <a:gd name="T22" fmla="*/ 2147483646 w 56"/>
                <a:gd name="T23" fmla="*/ 2147483646 h 105"/>
                <a:gd name="T24" fmla="*/ 2147483646 w 56"/>
                <a:gd name="T25" fmla="*/ 2147483646 h 105"/>
                <a:gd name="T26" fmla="*/ 2147483646 w 56"/>
                <a:gd name="T27" fmla="*/ 2147483646 h 105"/>
                <a:gd name="T28" fmla="*/ 2147483646 w 56"/>
                <a:gd name="T29" fmla="*/ 2147483646 h 105"/>
                <a:gd name="T30" fmla="*/ 2147483646 w 56"/>
                <a:gd name="T31" fmla="*/ 2147483646 h 105"/>
                <a:gd name="T32" fmla="*/ 2147483646 w 56"/>
                <a:gd name="T33" fmla="*/ 2147483646 h 105"/>
                <a:gd name="T34" fmla="*/ 2147483646 w 56"/>
                <a:gd name="T35" fmla="*/ 2147483646 h 105"/>
                <a:gd name="T36" fmla="*/ 2147483646 w 56"/>
                <a:gd name="T37" fmla="*/ 2147483646 h 105"/>
                <a:gd name="T38" fmla="*/ 2147483646 w 56"/>
                <a:gd name="T39" fmla="*/ 2147483646 h 105"/>
                <a:gd name="T40" fmla="*/ 2147483646 w 56"/>
                <a:gd name="T41" fmla="*/ 2147483646 h 105"/>
                <a:gd name="T42" fmla="*/ 0 w 56"/>
                <a:gd name="T43" fmla="*/ 0 h 105"/>
                <a:gd name="T44" fmla="*/ 0 w 56"/>
                <a:gd name="T45" fmla="*/ 2147483646 h 10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6"/>
                <a:gd name="T70" fmla="*/ 0 h 105"/>
                <a:gd name="T71" fmla="*/ 56 w 56"/>
                <a:gd name="T72" fmla="*/ 105 h 10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6" h="105">
                  <a:moveTo>
                    <a:pt x="0" y="8"/>
                  </a:moveTo>
                  <a:lnTo>
                    <a:pt x="5" y="10"/>
                  </a:lnTo>
                  <a:lnTo>
                    <a:pt x="10" y="10"/>
                  </a:lnTo>
                  <a:lnTo>
                    <a:pt x="13" y="13"/>
                  </a:lnTo>
                  <a:lnTo>
                    <a:pt x="18" y="15"/>
                  </a:lnTo>
                  <a:lnTo>
                    <a:pt x="24" y="25"/>
                  </a:lnTo>
                  <a:lnTo>
                    <a:pt x="33" y="36"/>
                  </a:lnTo>
                  <a:lnTo>
                    <a:pt x="37" y="51"/>
                  </a:lnTo>
                  <a:lnTo>
                    <a:pt x="42" y="67"/>
                  </a:lnTo>
                  <a:lnTo>
                    <a:pt x="46" y="85"/>
                  </a:lnTo>
                  <a:lnTo>
                    <a:pt x="47" y="104"/>
                  </a:lnTo>
                  <a:lnTo>
                    <a:pt x="55" y="104"/>
                  </a:lnTo>
                  <a:lnTo>
                    <a:pt x="54" y="85"/>
                  </a:lnTo>
                  <a:lnTo>
                    <a:pt x="50" y="65"/>
                  </a:lnTo>
                  <a:lnTo>
                    <a:pt x="46" y="47"/>
                  </a:lnTo>
                  <a:lnTo>
                    <a:pt x="41" y="33"/>
                  </a:lnTo>
                  <a:lnTo>
                    <a:pt x="33" y="20"/>
                  </a:lnTo>
                  <a:lnTo>
                    <a:pt x="23" y="10"/>
                  </a:lnTo>
                  <a:lnTo>
                    <a:pt x="18" y="5"/>
                  </a:lnTo>
                  <a:lnTo>
                    <a:pt x="13" y="4"/>
                  </a:lnTo>
                  <a:lnTo>
                    <a:pt x="7" y="2"/>
                  </a:ln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67" name="Freeform 123"/>
            <p:cNvSpPr>
              <a:spLocks/>
            </p:cNvSpPr>
            <p:nvPr/>
          </p:nvSpPr>
          <p:spPr bwMode="auto">
            <a:xfrm>
              <a:off x="3330179" y="4508501"/>
              <a:ext cx="351829" cy="434975"/>
            </a:xfrm>
            <a:custGeom>
              <a:avLst/>
              <a:gdLst>
                <a:gd name="T0" fmla="*/ 2147483646 w 197"/>
                <a:gd name="T1" fmla="*/ 0 h 274"/>
                <a:gd name="T2" fmla="*/ 2147483646 w 197"/>
                <a:gd name="T3" fmla="*/ 2147483646 h 274"/>
                <a:gd name="T4" fmla="*/ 2147483646 w 197"/>
                <a:gd name="T5" fmla="*/ 2147483646 h 274"/>
                <a:gd name="T6" fmla="*/ 2147483646 w 197"/>
                <a:gd name="T7" fmla="*/ 2147483646 h 274"/>
                <a:gd name="T8" fmla="*/ 2147483646 w 197"/>
                <a:gd name="T9" fmla="*/ 2147483646 h 274"/>
                <a:gd name="T10" fmla="*/ 2147483646 w 197"/>
                <a:gd name="T11" fmla="*/ 2147483646 h 274"/>
                <a:gd name="T12" fmla="*/ 2147483646 w 197"/>
                <a:gd name="T13" fmla="*/ 2147483646 h 274"/>
                <a:gd name="T14" fmla="*/ 2147483646 w 197"/>
                <a:gd name="T15" fmla="*/ 2147483646 h 274"/>
                <a:gd name="T16" fmla="*/ 2147483646 w 197"/>
                <a:gd name="T17" fmla="*/ 2147483646 h 274"/>
                <a:gd name="T18" fmla="*/ 2147483646 w 197"/>
                <a:gd name="T19" fmla="*/ 2147483646 h 274"/>
                <a:gd name="T20" fmla="*/ 2147483646 w 197"/>
                <a:gd name="T21" fmla="*/ 2147483646 h 274"/>
                <a:gd name="T22" fmla="*/ 2147483646 w 197"/>
                <a:gd name="T23" fmla="*/ 2147483646 h 274"/>
                <a:gd name="T24" fmla="*/ 2147483646 w 197"/>
                <a:gd name="T25" fmla="*/ 2147483646 h 274"/>
                <a:gd name="T26" fmla="*/ 2147483646 w 197"/>
                <a:gd name="T27" fmla="*/ 2147483646 h 274"/>
                <a:gd name="T28" fmla="*/ 2147483646 w 197"/>
                <a:gd name="T29" fmla="*/ 2147483646 h 274"/>
                <a:gd name="T30" fmla="*/ 2147483646 w 197"/>
                <a:gd name="T31" fmla="*/ 2147483646 h 274"/>
                <a:gd name="T32" fmla="*/ 2147483646 w 197"/>
                <a:gd name="T33" fmla="*/ 2147483646 h 274"/>
                <a:gd name="T34" fmla="*/ 2147483646 w 197"/>
                <a:gd name="T35" fmla="*/ 2147483646 h 274"/>
                <a:gd name="T36" fmla="*/ 2147483646 w 197"/>
                <a:gd name="T37" fmla="*/ 2147483646 h 274"/>
                <a:gd name="T38" fmla="*/ 2147483646 w 197"/>
                <a:gd name="T39" fmla="*/ 2147483646 h 274"/>
                <a:gd name="T40" fmla="*/ 2147483646 w 197"/>
                <a:gd name="T41" fmla="*/ 2147483646 h 274"/>
                <a:gd name="T42" fmla="*/ 2147483646 w 197"/>
                <a:gd name="T43" fmla="*/ 2147483646 h 274"/>
                <a:gd name="T44" fmla="*/ 2147483646 w 197"/>
                <a:gd name="T45" fmla="*/ 2147483646 h 274"/>
                <a:gd name="T46" fmla="*/ 2147483646 w 197"/>
                <a:gd name="T47" fmla="*/ 2147483646 h 274"/>
                <a:gd name="T48" fmla="*/ 2147483646 w 197"/>
                <a:gd name="T49" fmla="*/ 2147483646 h 274"/>
                <a:gd name="T50" fmla="*/ 2147483646 w 197"/>
                <a:gd name="T51" fmla="*/ 2147483646 h 274"/>
                <a:gd name="T52" fmla="*/ 2147483646 w 197"/>
                <a:gd name="T53" fmla="*/ 2147483646 h 274"/>
                <a:gd name="T54" fmla="*/ 2147483646 w 197"/>
                <a:gd name="T55" fmla="*/ 2147483646 h 274"/>
                <a:gd name="T56" fmla="*/ 2147483646 w 197"/>
                <a:gd name="T57" fmla="*/ 2147483646 h 274"/>
                <a:gd name="T58" fmla="*/ 2147483646 w 197"/>
                <a:gd name="T59" fmla="*/ 2147483646 h 274"/>
                <a:gd name="T60" fmla="*/ 2147483646 w 197"/>
                <a:gd name="T61" fmla="*/ 2147483646 h 274"/>
                <a:gd name="T62" fmla="*/ 2147483646 w 197"/>
                <a:gd name="T63" fmla="*/ 0 h 27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7"/>
                <a:gd name="T97" fmla="*/ 0 h 274"/>
                <a:gd name="T98" fmla="*/ 197 w 197"/>
                <a:gd name="T99" fmla="*/ 274 h 27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7" h="274">
                  <a:moveTo>
                    <a:pt x="99" y="0"/>
                  </a:moveTo>
                  <a:lnTo>
                    <a:pt x="89" y="0"/>
                  </a:lnTo>
                  <a:lnTo>
                    <a:pt x="79" y="3"/>
                  </a:lnTo>
                  <a:lnTo>
                    <a:pt x="70" y="6"/>
                  </a:lnTo>
                  <a:lnTo>
                    <a:pt x="60" y="10"/>
                  </a:lnTo>
                  <a:lnTo>
                    <a:pt x="52" y="16"/>
                  </a:lnTo>
                  <a:lnTo>
                    <a:pt x="44" y="23"/>
                  </a:lnTo>
                  <a:lnTo>
                    <a:pt x="36" y="31"/>
                  </a:lnTo>
                  <a:lnTo>
                    <a:pt x="29" y="40"/>
                  </a:lnTo>
                  <a:lnTo>
                    <a:pt x="23" y="50"/>
                  </a:lnTo>
                  <a:lnTo>
                    <a:pt x="18" y="60"/>
                  </a:lnTo>
                  <a:lnTo>
                    <a:pt x="13" y="71"/>
                  </a:lnTo>
                  <a:lnTo>
                    <a:pt x="8" y="83"/>
                  </a:lnTo>
                  <a:lnTo>
                    <a:pt x="5" y="96"/>
                  </a:lnTo>
                  <a:lnTo>
                    <a:pt x="3" y="109"/>
                  </a:lnTo>
                  <a:lnTo>
                    <a:pt x="1" y="122"/>
                  </a:lnTo>
                  <a:lnTo>
                    <a:pt x="0" y="136"/>
                  </a:lnTo>
                  <a:lnTo>
                    <a:pt x="1" y="151"/>
                  </a:lnTo>
                  <a:lnTo>
                    <a:pt x="3" y="164"/>
                  </a:lnTo>
                  <a:lnTo>
                    <a:pt x="5" y="177"/>
                  </a:lnTo>
                  <a:lnTo>
                    <a:pt x="8" y="190"/>
                  </a:lnTo>
                  <a:lnTo>
                    <a:pt x="13" y="201"/>
                  </a:lnTo>
                  <a:lnTo>
                    <a:pt x="18" y="213"/>
                  </a:lnTo>
                  <a:lnTo>
                    <a:pt x="23" y="222"/>
                  </a:lnTo>
                  <a:lnTo>
                    <a:pt x="29" y="232"/>
                  </a:lnTo>
                  <a:lnTo>
                    <a:pt x="36" y="242"/>
                  </a:lnTo>
                  <a:lnTo>
                    <a:pt x="44" y="250"/>
                  </a:lnTo>
                  <a:lnTo>
                    <a:pt x="52" y="257"/>
                  </a:lnTo>
                  <a:lnTo>
                    <a:pt x="60" y="261"/>
                  </a:lnTo>
                  <a:lnTo>
                    <a:pt x="70" y="266"/>
                  </a:lnTo>
                  <a:lnTo>
                    <a:pt x="79" y="270"/>
                  </a:lnTo>
                  <a:lnTo>
                    <a:pt x="89" y="273"/>
                  </a:lnTo>
                  <a:lnTo>
                    <a:pt x="99" y="273"/>
                  </a:lnTo>
                  <a:lnTo>
                    <a:pt x="109" y="273"/>
                  </a:lnTo>
                  <a:lnTo>
                    <a:pt x="118" y="270"/>
                  </a:lnTo>
                  <a:lnTo>
                    <a:pt x="128" y="266"/>
                  </a:lnTo>
                  <a:lnTo>
                    <a:pt x="136" y="261"/>
                  </a:lnTo>
                  <a:lnTo>
                    <a:pt x="146" y="257"/>
                  </a:lnTo>
                  <a:lnTo>
                    <a:pt x="154" y="250"/>
                  </a:lnTo>
                  <a:lnTo>
                    <a:pt x="161" y="242"/>
                  </a:lnTo>
                  <a:lnTo>
                    <a:pt x="169" y="232"/>
                  </a:lnTo>
                  <a:lnTo>
                    <a:pt x="174" y="222"/>
                  </a:lnTo>
                  <a:lnTo>
                    <a:pt x="180" y="213"/>
                  </a:lnTo>
                  <a:lnTo>
                    <a:pt x="185" y="201"/>
                  </a:lnTo>
                  <a:lnTo>
                    <a:pt x="190" y="190"/>
                  </a:lnTo>
                  <a:lnTo>
                    <a:pt x="193" y="177"/>
                  </a:lnTo>
                  <a:lnTo>
                    <a:pt x="195" y="164"/>
                  </a:lnTo>
                  <a:lnTo>
                    <a:pt x="196" y="151"/>
                  </a:lnTo>
                  <a:lnTo>
                    <a:pt x="196" y="136"/>
                  </a:lnTo>
                  <a:lnTo>
                    <a:pt x="196" y="122"/>
                  </a:lnTo>
                  <a:lnTo>
                    <a:pt x="195" y="109"/>
                  </a:lnTo>
                  <a:lnTo>
                    <a:pt x="193" y="96"/>
                  </a:lnTo>
                  <a:lnTo>
                    <a:pt x="190" y="83"/>
                  </a:lnTo>
                  <a:lnTo>
                    <a:pt x="185" y="71"/>
                  </a:lnTo>
                  <a:lnTo>
                    <a:pt x="180" y="60"/>
                  </a:lnTo>
                  <a:lnTo>
                    <a:pt x="174" y="50"/>
                  </a:lnTo>
                  <a:lnTo>
                    <a:pt x="169" y="40"/>
                  </a:lnTo>
                  <a:lnTo>
                    <a:pt x="161" y="31"/>
                  </a:lnTo>
                  <a:lnTo>
                    <a:pt x="154" y="23"/>
                  </a:lnTo>
                  <a:lnTo>
                    <a:pt x="146" y="16"/>
                  </a:lnTo>
                  <a:lnTo>
                    <a:pt x="136" y="10"/>
                  </a:lnTo>
                  <a:lnTo>
                    <a:pt x="128" y="6"/>
                  </a:lnTo>
                  <a:lnTo>
                    <a:pt x="118" y="3"/>
                  </a:lnTo>
                  <a:lnTo>
                    <a:pt x="109" y="0"/>
                  </a:lnTo>
                  <a:lnTo>
                    <a:pt x="99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68" name="Freeform 124"/>
            <p:cNvSpPr>
              <a:spLocks/>
            </p:cNvSpPr>
            <p:nvPr/>
          </p:nvSpPr>
          <p:spPr bwMode="auto">
            <a:xfrm>
              <a:off x="3503414" y="4567238"/>
              <a:ext cx="178594" cy="315913"/>
            </a:xfrm>
            <a:custGeom>
              <a:avLst/>
              <a:gdLst>
                <a:gd name="T0" fmla="*/ 2147483646 w 100"/>
                <a:gd name="T1" fmla="*/ 0 h 199"/>
                <a:gd name="T2" fmla="*/ 2147483646 w 100"/>
                <a:gd name="T3" fmla="*/ 0 h 199"/>
                <a:gd name="T4" fmla="*/ 2147483646 w 100"/>
                <a:gd name="T5" fmla="*/ 2147483646 h 199"/>
                <a:gd name="T6" fmla="*/ 2147483646 w 100"/>
                <a:gd name="T7" fmla="*/ 2147483646 h 199"/>
                <a:gd name="T8" fmla="*/ 2147483646 w 100"/>
                <a:gd name="T9" fmla="*/ 2147483646 h 199"/>
                <a:gd name="T10" fmla="*/ 2147483646 w 100"/>
                <a:gd name="T11" fmla="*/ 2147483646 h 199"/>
                <a:gd name="T12" fmla="*/ 2147483646 w 100"/>
                <a:gd name="T13" fmla="*/ 2147483646 h 199"/>
                <a:gd name="T14" fmla="*/ 2147483646 w 100"/>
                <a:gd name="T15" fmla="*/ 2147483646 h 199"/>
                <a:gd name="T16" fmla="*/ 2147483646 w 100"/>
                <a:gd name="T17" fmla="*/ 2147483646 h 199"/>
                <a:gd name="T18" fmla="*/ 0 w 100"/>
                <a:gd name="T19" fmla="*/ 2147483646 h 199"/>
                <a:gd name="T20" fmla="*/ 0 w 100"/>
                <a:gd name="T21" fmla="*/ 2147483646 h 199"/>
                <a:gd name="T22" fmla="*/ 0 w 100"/>
                <a:gd name="T23" fmla="*/ 2147483646 h 199"/>
                <a:gd name="T24" fmla="*/ 2147483646 w 100"/>
                <a:gd name="T25" fmla="*/ 2147483646 h 199"/>
                <a:gd name="T26" fmla="*/ 2147483646 w 100"/>
                <a:gd name="T27" fmla="*/ 2147483646 h 199"/>
                <a:gd name="T28" fmla="*/ 2147483646 w 100"/>
                <a:gd name="T29" fmla="*/ 2147483646 h 199"/>
                <a:gd name="T30" fmla="*/ 2147483646 w 100"/>
                <a:gd name="T31" fmla="*/ 2147483646 h 199"/>
                <a:gd name="T32" fmla="*/ 2147483646 w 100"/>
                <a:gd name="T33" fmla="*/ 2147483646 h 199"/>
                <a:gd name="T34" fmla="*/ 2147483646 w 100"/>
                <a:gd name="T35" fmla="*/ 2147483646 h 199"/>
                <a:gd name="T36" fmla="*/ 2147483646 w 100"/>
                <a:gd name="T37" fmla="*/ 2147483646 h 199"/>
                <a:gd name="T38" fmla="*/ 2147483646 w 100"/>
                <a:gd name="T39" fmla="*/ 2147483646 h 199"/>
                <a:gd name="T40" fmla="*/ 2147483646 w 100"/>
                <a:gd name="T41" fmla="*/ 2147483646 h 199"/>
                <a:gd name="T42" fmla="*/ 2147483646 w 100"/>
                <a:gd name="T43" fmla="*/ 2147483646 h 199"/>
                <a:gd name="T44" fmla="*/ 2147483646 w 100"/>
                <a:gd name="T45" fmla="*/ 2147483646 h 199"/>
                <a:gd name="T46" fmla="*/ 2147483646 w 100"/>
                <a:gd name="T47" fmla="*/ 2147483646 h 199"/>
                <a:gd name="T48" fmla="*/ 2147483646 w 100"/>
                <a:gd name="T49" fmla="*/ 2147483646 h 199"/>
                <a:gd name="T50" fmla="*/ 2147483646 w 100"/>
                <a:gd name="T51" fmla="*/ 2147483646 h 199"/>
                <a:gd name="T52" fmla="*/ 2147483646 w 100"/>
                <a:gd name="T53" fmla="*/ 2147483646 h 199"/>
                <a:gd name="T54" fmla="*/ 2147483646 w 100"/>
                <a:gd name="T55" fmla="*/ 2147483646 h 199"/>
                <a:gd name="T56" fmla="*/ 2147483646 w 100"/>
                <a:gd name="T57" fmla="*/ 2147483646 h 199"/>
                <a:gd name="T58" fmla="*/ 2147483646 w 100"/>
                <a:gd name="T59" fmla="*/ 2147483646 h 199"/>
                <a:gd name="T60" fmla="*/ 2147483646 w 100"/>
                <a:gd name="T61" fmla="*/ 2147483646 h 199"/>
                <a:gd name="T62" fmla="*/ 2147483646 w 100"/>
                <a:gd name="T63" fmla="*/ 2147483646 h 199"/>
                <a:gd name="T64" fmla="*/ 2147483646 w 100"/>
                <a:gd name="T65" fmla="*/ 2147483646 h 199"/>
                <a:gd name="T66" fmla="*/ 2147483646 w 100"/>
                <a:gd name="T67" fmla="*/ 2147483646 h 199"/>
                <a:gd name="T68" fmla="*/ 2147483646 w 100"/>
                <a:gd name="T69" fmla="*/ 2147483646 h 199"/>
                <a:gd name="T70" fmla="*/ 2147483646 w 100"/>
                <a:gd name="T71" fmla="*/ 2147483646 h 199"/>
                <a:gd name="T72" fmla="*/ 2147483646 w 100"/>
                <a:gd name="T73" fmla="*/ 2147483646 h 199"/>
                <a:gd name="T74" fmla="*/ 2147483646 w 100"/>
                <a:gd name="T75" fmla="*/ 2147483646 h 199"/>
                <a:gd name="T76" fmla="*/ 2147483646 w 100"/>
                <a:gd name="T77" fmla="*/ 2147483646 h 199"/>
                <a:gd name="T78" fmla="*/ 2147483646 w 100"/>
                <a:gd name="T79" fmla="*/ 0 h 199"/>
                <a:gd name="T80" fmla="*/ 2147483646 w 100"/>
                <a:gd name="T81" fmla="*/ 0 h 19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0"/>
                <a:gd name="T124" fmla="*/ 0 h 199"/>
                <a:gd name="T125" fmla="*/ 100 w 100"/>
                <a:gd name="T126" fmla="*/ 199 h 19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0" h="199">
                  <a:moveTo>
                    <a:pt x="49" y="0"/>
                  </a:moveTo>
                  <a:lnTo>
                    <a:pt x="44" y="0"/>
                  </a:lnTo>
                  <a:lnTo>
                    <a:pt x="39" y="2"/>
                  </a:lnTo>
                  <a:lnTo>
                    <a:pt x="34" y="5"/>
                  </a:lnTo>
                  <a:lnTo>
                    <a:pt x="30" y="8"/>
                  </a:lnTo>
                  <a:lnTo>
                    <a:pt x="21" y="16"/>
                  </a:lnTo>
                  <a:lnTo>
                    <a:pt x="15" y="29"/>
                  </a:lnTo>
                  <a:lnTo>
                    <a:pt x="8" y="44"/>
                  </a:lnTo>
                  <a:lnTo>
                    <a:pt x="4" y="60"/>
                  </a:lnTo>
                  <a:lnTo>
                    <a:pt x="0" y="80"/>
                  </a:lnTo>
                  <a:lnTo>
                    <a:pt x="0" y="99"/>
                  </a:lnTo>
                  <a:lnTo>
                    <a:pt x="0" y="120"/>
                  </a:lnTo>
                  <a:lnTo>
                    <a:pt x="4" y="138"/>
                  </a:lnTo>
                  <a:lnTo>
                    <a:pt x="8" y="155"/>
                  </a:lnTo>
                  <a:lnTo>
                    <a:pt x="15" y="169"/>
                  </a:lnTo>
                  <a:lnTo>
                    <a:pt x="21" y="182"/>
                  </a:lnTo>
                  <a:lnTo>
                    <a:pt x="30" y="190"/>
                  </a:lnTo>
                  <a:lnTo>
                    <a:pt x="34" y="195"/>
                  </a:lnTo>
                  <a:lnTo>
                    <a:pt x="39" y="197"/>
                  </a:lnTo>
                  <a:lnTo>
                    <a:pt x="44" y="198"/>
                  </a:lnTo>
                  <a:lnTo>
                    <a:pt x="49" y="198"/>
                  </a:lnTo>
                  <a:lnTo>
                    <a:pt x="54" y="198"/>
                  </a:lnTo>
                  <a:lnTo>
                    <a:pt x="60" y="197"/>
                  </a:lnTo>
                  <a:lnTo>
                    <a:pt x="64" y="195"/>
                  </a:lnTo>
                  <a:lnTo>
                    <a:pt x="69" y="190"/>
                  </a:lnTo>
                  <a:lnTo>
                    <a:pt x="78" y="182"/>
                  </a:lnTo>
                  <a:lnTo>
                    <a:pt x="85" y="169"/>
                  </a:lnTo>
                  <a:lnTo>
                    <a:pt x="91" y="155"/>
                  </a:lnTo>
                  <a:lnTo>
                    <a:pt x="96" y="138"/>
                  </a:lnTo>
                  <a:lnTo>
                    <a:pt x="99" y="120"/>
                  </a:lnTo>
                  <a:lnTo>
                    <a:pt x="99" y="99"/>
                  </a:lnTo>
                  <a:lnTo>
                    <a:pt x="99" y="80"/>
                  </a:lnTo>
                  <a:lnTo>
                    <a:pt x="96" y="60"/>
                  </a:lnTo>
                  <a:lnTo>
                    <a:pt x="91" y="44"/>
                  </a:lnTo>
                  <a:lnTo>
                    <a:pt x="85" y="29"/>
                  </a:lnTo>
                  <a:lnTo>
                    <a:pt x="78" y="16"/>
                  </a:lnTo>
                  <a:lnTo>
                    <a:pt x="69" y="8"/>
                  </a:lnTo>
                  <a:lnTo>
                    <a:pt x="64" y="5"/>
                  </a:lnTo>
                  <a:lnTo>
                    <a:pt x="60" y="2"/>
                  </a:lnTo>
                  <a:lnTo>
                    <a:pt x="54" y="0"/>
                  </a:lnTo>
                  <a:lnTo>
                    <a:pt x="49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69" name="Freeform 125"/>
            <p:cNvSpPr>
              <a:spLocks/>
            </p:cNvSpPr>
            <p:nvPr/>
          </p:nvSpPr>
          <p:spPr bwMode="auto">
            <a:xfrm>
              <a:off x="3494485" y="4559301"/>
              <a:ext cx="98226" cy="166687"/>
            </a:xfrm>
            <a:custGeom>
              <a:avLst/>
              <a:gdLst>
                <a:gd name="T0" fmla="*/ 2147483646 w 55"/>
                <a:gd name="T1" fmla="*/ 2147483646 h 105"/>
                <a:gd name="T2" fmla="*/ 2147483646 w 55"/>
                <a:gd name="T3" fmla="*/ 2147483646 h 105"/>
                <a:gd name="T4" fmla="*/ 2147483646 w 55"/>
                <a:gd name="T5" fmla="*/ 2147483646 h 105"/>
                <a:gd name="T6" fmla="*/ 2147483646 w 55"/>
                <a:gd name="T7" fmla="*/ 2147483646 h 105"/>
                <a:gd name="T8" fmla="*/ 2147483646 w 55"/>
                <a:gd name="T9" fmla="*/ 2147483646 h 105"/>
                <a:gd name="T10" fmla="*/ 2147483646 w 55"/>
                <a:gd name="T11" fmla="*/ 2147483646 h 105"/>
                <a:gd name="T12" fmla="*/ 2147483646 w 55"/>
                <a:gd name="T13" fmla="*/ 2147483646 h 105"/>
                <a:gd name="T14" fmla="*/ 2147483646 w 55"/>
                <a:gd name="T15" fmla="*/ 2147483646 h 105"/>
                <a:gd name="T16" fmla="*/ 2147483646 w 55"/>
                <a:gd name="T17" fmla="*/ 2147483646 h 105"/>
                <a:gd name="T18" fmla="*/ 2147483646 w 55"/>
                <a:gd name="T19" fmla="*/ 2147483646 h 105"/>
                <a:gd name="T20" fmla="*/ 2147483646 w 55"/>
                <a:gd name="T21" fmla="*/ 2147483646 h 105"/>
                <a:gd name="T22" fmla="*/ 2147483646 w 55"/>
                <a:gd name="T23" fmla="*/ 0 h 105"/>
                <a:gd name="T24" fmla="*/ 2147483646 w 55"/>
                <a:gd name="T25" fmla="*/ 2147483646 h 105"/>
                <a:gd name="T26" fmla="*/ 2147483646 w 55"/>
                <a:gd name="T27" fmla="*/ 2147483646 h 105"/>
                <a:gd name="T28" fmla="*/ 2147483646 w 55"/>
                <a:gd name="T29" fmla="*/ 2147483646 h 105"/>
                <a:gd name="T30" fmla="*/ 2147483646 w 55"/>
                <a:gd name="T31" fmla="*/ 2147483646 h 105"/>
                <a:gd name="T32" fmla="*/ 2147483646 w 55"/>
                <a:gd name="T33" fmla="*/ 2147483646 h 105"/>
                <a:gd name="T34" fmla="*/ 2147483646 w 55"/>
                <a:gd name="T35" fmla="*/ 2147483646 h 105"/>
                <a:gd name="T36" fmla="*/ 2147483646 w 55"/>
                <a:gd name="T37" fmla="*/ 2147483646 h 105"/>
                <a:gd name="T38" fmla="*/ 2147483646 w 55"/>
                <a:gd name="T39" fmla="*/ 2147483646 h 105"/>
                <a:gd name="T40" fmla="*/ 2147483646 w 55"/>
                <a:gd name="T41" fmla="*/ 2147483646 h 105"/>
                <a:gd name="T42" fmla="*/ 0 w 55"/>
                <a:gd name="T43" fmla="*/ 2147483646 h 105"/>
                <a:gd name="T44" fmla="*/ 2147483646 w 55"/>
                <a:gd name="T45" fmla="*/ 2147483646 h 10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5"/>
                <a:gd name="T70" fmla="*/ 0 h 105"/>
                <a:gd name="T71" fmla="*/ 55 w 55"/>
                <a:gd name="T72" fmla="*/ 105 h 10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5" h="105">
                  <a:moveTo>
                    <a:pt x="9" y="104"/>
                  </a:moveTo>
                  <a:lnTo>
                    <a:pt x="10" y="85"/>
                  </a:lnTo>
                  <a:lnTo>
                    <a:pt x="13" y="67"/>
                  </a:lnTo>
                  <a:lnTo>
                    <a:pt x="18" y="51"/>
                  </a:lnTo>
                  <a:lnTo>
                    <a:pt x="23" y="36"/>
                  </a:lnTo>
                  <a:lnTo>
                    <a:pt x="30" y="25"/>
                  </a:lnTo>
                  <a:lnTo>
                    <a:pt x="38" y="15"/>
                  </a:lnTo>
                  <a:lnTo>
                    <a:pt x="43" y="13"/>
                  </a:lnTo>
                  <a:lnTo>
                    <a:pt x="46" y="10"/>
                  </a:lnTo>
                  <a:lnTo>
                    <a:pt x="51" y="10"/>
                  </a:lnTo>
                  <a:lnTo>
                    <a:pt x="54" y="8"/>
                  </a:lnTo>
                  <a:lnTo>
                    <a:pt x="54" y="0"/>
                  </a:lnTo>
                  <a:lnTo>
                    <a:pt x="49" y="2"/>
                  </a:lnTo>
                  <a:lnTo>
                    <a:pt x="43" y="4"/>
                  </a:lnTo>
                  <a:lnTo>
                    <a:pt x="38" y="5"/>
                  </a:lnTo>
                  <a:lnTo>
                    <a:pt x="33" y="10"/>
                  </a:lnTo>
                  <a:lnTo>
                    <a:pt x="23" y="20"/>
                  </a:lnTo>
                  <a:lnTo>
                    <a:pt x="15" y="33"/>
                  </a:lnTo>
                  <a:lnTo>
                    <a:pt x="10" y="47"/>
                  </a:lnTo>
                  <a:lnTo>
                    <a:pt x="5" y="65"/>
                  </a:lnTo>
                  <a:lnTo>
                    <a:pt x="2" y="85"/>
                  </a:lnTo>
                  <a:lnTo>
                    <a:pt x="0" y="104"/>
                  </a:lnTo>
                  <a:lnTo>
                    <a:pt x="9" y="10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70" name="Freeform 126"/>
            <p:cNvSpPr>
              <a:spLocks/>
            </p:cNvSpPr>
            <p:nvPr/>
          </p:nvSpPr>
          <p:spPr bwMode="auto">
            <a:xfrm>
              <a:off x="3494485" y="4724401"/>
              <a:ext cx="98226" cy="166687"/>
            </a:xfrm>
            <a:custGeom>
              <a:avLst/>
              <a:gdLst>
                <a:gd name="T0" fmla="*/ 2147483646 w 55"/>
                <a:gd name="T1" fmla="*/ 2147483646 h 105"/>
                <a:gd name="T2" fmla="*/ 2147483646 w 55"/>
                <a:gd name="T3" fmla="*/ 2147483646 h 105"/>
                <a:gd name="T4" fmla="*/ 2147483646 w 55"/>
                <a:gd name="T5" fmla="*/ 2147483646 h 105"/>
                <a:gd name="T6" fmla="*/ 2147483646 w 55"/>
                <a:gd name="T7" fmla="*/ 2147483646 h 105"/>
                <a:gd name="T8" fmla="*/ 2147483646 w 55"/>
                <a:gd name="T9" fmla="*/ 2147483646 h 105"/>
                <a:gd name="T10" fmla="*/ 2147483646 w 55"/>
                <a:gd name="T11" fmla="*/ 2147483646 h 105"/>
                <a:gd name="T12" fmla="*/ 2147483646 w 55"/>
                <a:gd name="T13" fmla="*/ 2147483646 h 105"/>
                <a:gd name="T14" fmla="*/ 2147483646 w 55"/>
                <a:gd name="T15" fmla="*/ 2147483646 h 105"/>
                <a:gd name="T16" fmla="*/ 2147483646 w 55"/>
                <a:gd name="T17" fmla="*/ 2147483646 h 105"/>
                <a:gd name="T18" fmla="*/ 2147483646 w 55"/>
                <a:gd name="T19" fmla="*/ 2147483646 h 105"/>
                <a:gd name="T20" fmla="*/ 2147483646 w 55"/>
                <a:gd name="T21" fmla="*/ 0 h 105"/>
                <a:gd name="T22" fmla="*/ 0 w 55"/>
                <a:gd name="T23" fmla="*/ 0 h 105"/>
                <a:gd name="T24" fmla="*/ 2147483646 w 55"/>
                <a:gd name="T25" fmla="*/ 2147483646 h 105"/>
                <a:gd name="T26" fmla="*/ 2147483646 w 55"/>
                <a:gd name="T27" fmla="*/ 2147483646 h 105"/>
                <a:gd name="T28" fmla="*/ 2147483646 w 55"/>
                <a:gd name="T29" fmla="*/ 2147483646 h 105"/>
                <a:gd name="T30" fmla="*/ 2147483646 w 55"/>
                <a:gd name="T31" fmla="*/ 2147483646 h 105"/>
                <a:gd name="T32" fmla="*/ 2147483646 w 55"/>
                <a:gd name="T33" fmla="*/ 2147483646 h 105"/>
                <a:gd name="T34" fmla="*/ 2147483646 w 55"/>
                <a:gd name="T35" fmla="*/ 2147483646 h 105"/>
                <a:gd name="T36" fmla="*/ 2147483646 w 55"/>
                <a:gd name="T37" fmla="*/ 2147483646 h 105"/>
                <a:gd name="T38" fmla="*/ 2147483646 w 55"/>
                <a:gd name="T39" fmla="*/ 2147483646 h 105"/>
                <a:gd name="T40" fmla="*/ 2147483646 w 55"/>
                <a:gd name="T41" fmla="*/ 2147483646 h 105"/>
                <a:gd name="T42" fmla="*/ 2147483646 w 55"/>
                <a:gd name="T43" fmla="*/ 2147483646 h 105"/>
                <a:gd name="T44" fmla="*/ 2147483646 w 55"/>
                <a:gd name="T45" fmla="*/ 2147483646 h 10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5"/>
                <a:gd name="T70" fmla="*/ 0 h 105"/>
                <a:gd name="T71" fmla="*/ 55 w 55"/>
                <a:gd name="T72" fmla="*/ 105 h 10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5" h="105">
                  <a:moveTo>
                    <a:pt x="54" y="96"/>
                  </a:moveTo>
                  <a:lnTo>
                    <a:pt x="51" y="95"/>
                  </a:lnTo>
                  <a:lnTo>
                    <a:pt x="46" y="95"/>
                  </a:lnTo>
                  <a:lnTo>
                    <a:pt x="43" y="91"/>
                  </a:lnTo>
                  <a:lnTo>
                    <a:pt x="38" y="90"/>
                  </a:lnTo>
                  <a:lnTo>
                    <a:pt x="30" y="80"/>
                  </a:lnTo>
                  <a:lnTo>
                    <a:pt x="23" y="69"/>
                  </a:lnTo>
                  <a:lnTo>
                    <a:pt x="18" y="56"/>
                  </a:lnTo>
                  <a:lnTo>
                    <a:pt x="13" y="38"/>
                  </a:lnTo>
                  <a:lnTo>
                    <a:pt x="10" y="20"/>
                  </a:lnTo>
                  <a:lnTo>
                    <a:pt x="9" y="0"/>
                  </a:lnTo>
                  <a:lnTo>
                    <a:pt x="0" y="0"/>
                  </a:lnTo>
                  <a:lnTo>
                    <a:pt x="2" y="21"/>
                  </a:lnTo>
                  <a:lnTo>
                    <a:pt x="5" y="41"/>
                  </a:lnTo>
                  <a:lnTo>
                    <a:pt x="10" y="57"/>
                  </a:lnTo>
                  <a:lnTo>
                    <a:pt x="15" y="73"/>
                  </a:lnTo>
                  <a:lnTo>
                    <a:pt x="23" y="85"/>
                  </a:lnTo>
                  <a:lnTo>
                    <a:pt x="33" y="95"/>
                  </a:lnTo>
                  <a:lnTo>
                    <a:pt x="38" y="99"/>
                  </a:lnTo>
                  <a:lnTo>
                    <a:pt x="43" y="101"/>
                  </a:lnTo>
                  <a:lnTo>
                    <a:pt x="49" y="103"/>
                  </a:lnTo>
                  <a:lnTo>
                    <a:pt x="54" y="104"/>
                  </a:lnTo>
                  <a:lnTo>
                    <a:pt x="54" y="9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71" name="Freeform 127"/>
            <p:cNvSpPr>
              <a:spLocks/>
            </p:cNvSpPr>
            <p:nvPr/>
          </p:nvSpPr>
          <p:spPr bwMode="auto">
            <a:xfrm>
              <a:off x="3590925" y="4724401"/>
              <a:ext cx="100013" cy="166687"/>
            </a:xfrm>
            <a:custGeom>
              <a:avLst/>
              <a:gdLst>
                <a:gd name="T0" fmla="*/ 2147483646 w 56"/>
                <a:gd name="T1" fmla="*/ 0 h 105"/>
                <a:gd name="T2" fmla="*/ 2147483646 w 56"/>
                <a:gd name="T3" fmla="*/ 2147483646 h 105"/>
                <a:gd name="T4" fmla="*/ 2147483646 w 56"/>
                <a:gd name="T5" fmla="*/ 2147483646 h 105"/>
                <a:gd name="T6" fmla="*/ 2147483646 w 56"/>
                <a:gd name="T7" fmla="*/ 2147483646 h 105"/>
                <a:gd name="T8" fmla="*/ 2147483646 w 56"/>
                <a:gd name="T9" fmla="*/ 2147483646 h 105"/>
                <a:gd name="T10" fmla="*/ 2147483646 w 56"/>
                <a:gd name="T11" fmla="*/ 2147483646 h 105"/>
                <a:gd name="T12" fmla="*/ 2147483646 w 56"/>
                <a:gd name="T13" fmla="*/ 2147483646 h 105"/>
                <a:gd name="T14" fmla="*/ 2147483646 w 56"/>
                <a:gd name="T15" fmla="*/ 2147483646 h 105"/>
                <a:gd name="T16" fmla="*/ 2147483646 w 56"/>
                <a:gd name="T17" fmla="*/ 2147483646 h 105"/>
                <a:gd name="T18" fmla="*/ 2147483646 w 56"/>
                <a:gd name="T19" fmla="*/ 2147483646 h 105"/>
                <a:gd name="T20" fmla="*/ 0 w 56"/>
                <a:gd name="T21" fmla="*/ 2147483646 h 105"/>
                <a:gd name="T22" fmla="*/ 0 w 56"/>
                <a:gd name="T23" fmla="*/ 2147483646 h 105"/>
                <a:gd name="T24" fmla="*/ 2147483646 w 56"/>
                <a:gd name="T25" fmla="*/ 2147483646 h 105"/>
                <a:gd name="T26" fmla="*/ 2147483646 w 56"/>
                <a:gd name="T27" fmla="*/ 2147483646 h 105"/>
                <a:gd name="T28" fmla="*/ 2147483646 w 56"/>
                <a:gd name="T29" fmla="*/ 2147483646 h 105"/>
                <a:gd name="T30" fmla="*/ 2147483646 w 56"/>
                <a:gd name="T31" fmla="*/ 2147483646 h 105"/>
                <a:gd name="T32" fmla="*/ 2147483646 w 56"/>
                <a:gd name="T33" fmla="*/ 2147483646 h 105"/>
                <a:gd name="T34" fmla="*/ 2147483646 w 56"/>
                <a:gd name="T35" fmla="*/ 2147483646 h 105"/>
                <a:gd name="T36" fmla="*/ 2147483646 w 56"/>
                <a:gd name="T37" fmla="*/ 2147483646 h 105"/>
                <a:gd name="T38" fmla="*/ 2147483646 w 56"/>
                <a:gd name="T39" fmla="*/ 2147483646 h 105"/>
                <a:gd name="T40" fmla="*/ 2147483646 w 56"/>
                <a:gd name="T41" fmla="*/ 2147483646 h 105"/>
                <a:gd name="T42" fmla="*/ 2147483646 w 56"/>
                <a:gd name="T43" fmla="*/ 0 h 105"/>
                <a:gd name="T44" fmla="*/ 2147483646 w 56"/>
                <a:gd name="T45" fmla="*/ 0 h 10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6"/>
                <a:gd name="T70" fmla="*/ 0 h 105"/>
                <a:gd name="T71" fmla="*/ 56 w 56"/>
                <a:gd name="T72" fmla="*/ 105 h 10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6" h="105">
                  <a:moveTo>
                    <a:pt x="47" y="0"/>
                  </a:moveTo>
                  <a:lnTo>
                    <a:pt x="46" y="20"/>
                  </a:lnTo>
                  <a:lnTo>
                    <a:pt x="42" y="38"/>
                  </a:lnTo>
                  <a:lnTo>
                    <a:pt x="37" y="56"/>
                  </a:lnTo>
                  <a:lnTo>
                    <a:pt x="33" y="69"/>
                  </a:lnTo>
                  <a:lnTo>
                    <a:pt x="24" y="80"/>
                  </a:lnTo>
                  <a:lnTo>
                    <a:pt x="18" y="90"/>
                  </a:lnTo>
                  <a:lnTo>
                    <a:pt x="13" y="91"/>
                  </a:lnTo>
                  <a:lnTo>
                    <a:pt x="10" y="95"/>
                  </a:lnTo>
                  <a:lnTo>
                    <a:pt x="5" y="95"/>
                  </a:lnTo>
                  <a:lnTo>
                    <a:pt x="0" y="96"/>
                  </a:lnTo>
                  <a:lnTo>
                    <a:pt x="0" y="104"/>
                  </a:lnTo>
                  <a:lnTo>
                    <a:pt x="7" y="103"/>
                  </a:lnTo>
                  <a:lnTo>
                    <a:pt x="13" y="101"/>
                  </a:lnTo>
                  <a:lnTo>
                    <a:pt x="18" y="99"/>
                  </a:lnTo>
                  <a:lnTo>
                    <a:pt x="23" y="95"/>
                  </a:lnTo>
                  <a:lnTo>
                    <a:pt x="33" y="85"/>
                  </a:lnTo>
                  <a:lnTo>
                    <a:pt x="41" y="73"/>
                  </a:lnTo>
                  <a:lnTo>
                    <a:pt x="46" y="57"/>
                  </a:lnTo>
                  <a:lnTo>
                    <a:pt x="50" y="41"/>
                  </a:lnTo>
                  <a:lnTo>
                    <a:pt x="54" y="21"/>
                  </a:lnTo>
                  <a:lnTo>
                    <a:pt x="55" y="0"/>
                  </a:lnTo>
                  <a:lnTo>
                    <a:pt x="47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72" name="Freeform 128"/>
            <p:cNvSpPr>
              <a:spLocks/>
            </p:cNvSpPr>
            <p:nvPr/>
          </p:nvSpPr>
          <p:spPr bwMode="auto">
            <a:xfrm>
              <a:off x="3590925" y="4559301"/>
              <a:ext cx="100013" cy="166687"/>
            </a:xfrm>
            <a:custGeom>
              <a:avLst/>
              <a:gdLst>
                <a:gd name="T0" fmla="*/ 0 w 56"/>
                <a:gd name="T1" fmla="*/ 2147483646 h 105"/>
                <a:gd name="T2" fmla="*/ 2147483646 w 56"/>
                <a:gd name="T3" fmla="*/ 2147483646 h 105"/>
                <a:gd name="T4" fmla="*/ 2147483646 w 56"/>
                <a:gd name="T5" fmla="*/ 2147483646 h 105"/>
                <a:gd name="T6" fmla="*/ 2147483646 w 56"/>
                <a:gd name="T7" fmla="*/ 2147483646 h 105"/>
                <a:gd name="T8" fmla="*/ 2147483646 w 56"/>
                <a:gd name="T9" fmla="*/ 2147483646 h 105"/>
                <a:gd name="T10" fmla="*/ 2147483646 w 56"/>
                <a:gd name="T11" fmla="*/ 2147483646 h 105"/>
                <a:gd name="T12" fmla="*/ 2147483646 w 56"/>
                <a:gd name="T13" fmla="*/ 2147483646 h 105"/>
                <a:gd name="T14" fmla="*/ 2147483646 w 56"/>
                <a:gd name="T15" fmla="*/ 2147483646 h 105"/>
                <a:gd name="T16" fmla="*/ 2147483646 w 56"/>
                <a:gd name="T17" fmla="*/ 2147483646 h 105"/>
                <a:gd name="T18" fmla="*/ 2147483646 w 56"/>
                <a:gd name="T19" fmla="*/ 2147483646 h 105"/>
                <a:gd name="T20" fmla="*/ 2147483646 w 56"/>
                <a:gd name="T21" fmla="*/ 2147483646 h 105"/>
                <a:gd name="T22" fmla="*/ 2147483646 w 56"/>
                <a:gd name="T23" fmla="*/ 2147483646 h 105"/>
                <a:gd name="T24" fmla="*/ 2147483646 w 56"/>
                <a:gd name="T25" fmla="*/ 2147483646 h 105"/>
                <a:gd name="T26" fmla="*/ 2147483646 w 56"/>
                <a:gd name="T27" fmla="*/ 2147483646 h 105"/>
                <a:gd name="T28" fmla="*/ 2147483646 w 56"/>
                <a:gd name="T29" fmla="*/ 2147483646 h 105"/>
                <a:gd name="T30" fmla="*/ 2147483646 w 56"/>
                <a:gd name="T31" fmla="*/ 2147483646 h 105"/>
                <a:gd name="T32" fmla="*/ 2147483646 w 56"/>
                <a:gd name="T33" fmla="*/ 2147483646 h 105"/>
                <a:gd name="T34" fmla="*/ 2147483646 w 56"/>
                <a:gd name="T35" fmla="*/ 2147483646 h 105"/>
                <a:gd name="T36" fmla="*/ 2147483646 w 56"/>
                <a:gd name="T37" fmla="*/ 2147483646 h 105"/>
                <a:gd name="T38" fmla="*/ 2147483646 w 56"/>
                <a:gd name="T39" fmla="*/ 2147483646 h 105"/>
                <a:gd name="T40" fmla="*/ 2147483646 w 56"/>
                <a:gd name="T41" fmla="*/ 2147483646 h 105"/>
                <a:gd name="T42" fmla="*/ 0 w 56"/>
                <a:gd name="T43" fmla="*/ 0 h 105"/>
                <a:gd name="T44" fmla="*/ 0 w 56"/>
                <a:gd name="T45" fmla="*/ 2147483646 h 10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6"/>
                <a:gd name="T70" fmla="*/ 0 h 105"/>
                <a:gd name="T71" fmla="*/ 56 w 56"/>
                <a:gd name="T72" fmla="*/ 105 h 10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6" h="105">
                  <a:moveTo>
                    <a:pt x="0" y="8"/>
                  </a:moveTo>
                  <a:lnTo>
                    <a:pt x="5" y="10"/>
                  </a:lnTo>
                  <a:lnTo>
                    <a:pt x="10" y="10"/>
                  </a:lnTo>
                  <a:lnTo>
                    <a:pt x="13" y="13"/>
                  </a:lnTo>
                  <a:lnTo>
                    <a:pt x="18" y="15"/>
                  </a:lnTo>
                  <a:lnTo>
                    <a:pt x="24" y="25"/>
                  </a:lnTo>
                  <a:lnTo>
                    <a:pt x="33" y="36"/>
                  </a:lnTo>
                  <a:lnTo>
                    <a:pt x="37" y="51"/>
                  </a:lnTo>
                  <a:lnTo>
                    <a:pt x="42" y="67"/>
                  </a:lnTo>
                  <a:lnTo>
                    <a:pt x="46" y="85"/>
                  </a:lnTo>
                  <a:lnTo>
                    <a:pt x="47" y="104"/>
                  </a:lnTo>
                  <a:lnTo>
                    <a:pt x="55" y="104"/>
                  </a:lnTo>
                  <a:lnTo>
                    <a:pt x="54" y="85"/>
                  </a:lnTo>
                  <a:lnTo>
                    <a:pt x="50" y="65"/>
                  </a:lnTo>
                  <a:lnTo>
                    <a:pt x="46" y="47"/>
                  </a:lnTo>
                  <a:lnTo>
                    <a:pt x="41" y="33"/>
                  </a:lnTo>
                  <a:lnTo>
                    <a:pt x="33" y="20"/>
                  </a:lnTo>
                  <a:lnTo>
                    <a:pt x="23" y="10"/>
                  </a:lnTo>
                  <a:lnTo>
                    <a:pt x="18" y="5"/>
                  </a:lnTo>
                  <a:lnTo>
                    <a:pt x="13" y="4"/>
                  </a:lnTo>
                  <a:lnTo>
                    <a:pt x="7" y="2"/>
                  </a:ln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73" name="Freeform 129"/>
            <p:cNvSpPr>
              <a:spLocks/>
            </p:cNvSpPr>
            <p:nvPr/>
          </p:nvSpPr>
          <p:spPr bwMode="auto">
            <a:xfrm>
              <a:off x="6012657" y="3613150"/>
              <a:ext cx="266104" cy="328612"/>
            </a:xfrm>
            <a:custGeom>
              <a:avLst/>
              <a:gdLst>
                <a:gd name="T0" fmla="*/ 2147483646 w 149"/>
                <a:gd name="T1" fmla="*/ 0 h 207"/>
                <a:gd name="T2" fmla="*/ 2147483646 w 149"/>
                <a:gd name="T3" fmla="*/ 2147483646 h 207"/>
                <a:gd name="T4" fmla="*/ 2147483646 w 149"/>
                <a:gd name="T5" fmla="*/ 2147483646 h 207"/>
                <a:gd name="T6" fmla="*/ 2147483646 w 149"/>
                <a:gd name="T7" fmla="*/ 2147483646 h 207"/>
                <a:gd name="T8" fmla="*/ 2147483646 w 149"/>
                <a:gd name="T9" fmla="*/ 2147483646 h 207"/>
                <a:gd name="T10" fmla="*/ 2147483646 w 149"/>
                <a:gd name="T11" fmla="*/ 2147483646 h 207"/>
                <a:gd name="T12" fmla="*/ 2147483646 w 149"/>
                <a:gd name="T13" fmla="*/ 2147483646 h 207"/>
                <a:gd name="T14" fmla="*/ 2147483646 w 149"/>
                <a:gd name="T15" fmla="*/ 2147483646 h 207"/>
                <a:gd name="T16" fmla="*/ 2147483646 w 149"/>
                <a:gd name="T17" fmla="*/ 2147483646 h 207"/>
                <a:gd name="T18" fmla="*/ 2147483646 w 149"/>
                <a:gd name="T19" fmla="*/ 2147483646 h 207"/>
                <a:gd name="T20" fmla="*/ 2147483646 w 149"/>
                <a:gd name="T21" fmla="*/ 2147483646 h 207"/>
                <a:gd name="T22" fmla="*/ 2147483646 w 149"/>
                <a:gd name="T23" fmla="*/ 2147483646 h 207"/>
                <a:gd name="T24" fmla="*/ 0 w 149"/>
                <a:gd name="T25" fmla="*/ 2147483646 h 207"/>
                <a:gd name="T26" fmla="*/ 2147483646 w 149"/>
                <a:gd name="T27" fmla="*/ 2147483646 h 207"/>
                <a:gd name="T28" fmla="*/ 2147483646 w 149"/>
                <a:gd name="T29" fmla="*/ 2147483646 h 207"/>
                <a:gd name="T30" fmla="*/ 2147483646 w 149"/>
                <a:gd name="T31" fmla="*/ 2147483646 h 207"/>
                <a:gd name="T32" fmla="*/ 2147483646 w 149"/>
                <a:gd name="T33" fmla="*/ 2147483646 h 207"/>
                <a:gd name="T34" fmla="*/ 2147483646 w 149"/>
                <a:gd name="T35" fmla="*/ 2147483646 h 207"/>
                <a:gd name="T36" fmla="*/ 2147483646 w 149"/>
                <a:gd name="T37" fmla="*/ 2147483646 h 207"/>
                <a:gd name="T38" fmla="*/ 2147483646 w 149"/>
                <a:gd name="T39" fmla="*/ 2147483646 h 207"/>
                <a:gd name="T40" fmla="*/ 2147483646 w 149"/>
                <a:gd name="T41" fmla="*/ 2147483646 h 207"/>
                <a:gd name="T42" fmla="*/ 2147483646 w 149"/>
                <a:gd name="T43" fmla="*/ 2147483646 h 207"/>
                <a:gd name="T44" fmla="*/ 2147483646 w 149"/>
                <a:gd name="T45" fmla="*/ 2147483646 h 207"/>
                <a:gd name="T46" fmla="*/ 2147483646 w 149"/>
                <a:gd name="T47" fmla="*/ 2147483646 h 207"/>
                <a:gd name="T48" fmla="*/ 2147483646 w 149"/>
                <a:gd name="T49" fmla="*/ 2147483646 h 207"/>
                <a:gd name="T50" fmla="*/ 2147483646 w 149"/>
                <a:gd name="T51" fmla="*/ 2147483646 h 207"/>
                <a:gd name="T52" fmla="*/ 2147483646 w 149"/>
                <a:gd name="T53" fmla="*/ 2147483646 h 207"/>
                <a:gd name="T54" fmla="*/ 2147483646 w 149"/>
                <a:gd name="T55" fmla="*/ 2147483646 h 207"/>
                <a:gd name="T56" fmla="*/ 2147483646 w 149"/>
                <a:gd name="T57" fmla="*/ 2147483646 h 207"/>
                <a:gd name="T58" fmla="*/ 2147483646 w 149"/>
                <a:gd name="T59" fmla="*/ 2147483646 h 207"/>
                <a:gd name="T60" fmla="*/ 2147483646 w 149"/>
                <a:gd name="T61" fmla="*/ 2147483646 h 207"/>
                <a:gd name="T62" fmla="*/ 2147483646 w 149"/>
                <a:gd name="T63" fmla="*/ 2147483646 h 207"/>
                <a:gd name="T64" fmla="*/ 2147483646 w 149"/>
                <a:gd name="T65" fmla="*/ 2147483646 h 207"/>
                <a:gd name="T66" fmla="*/ 2147483646 w 149"/>
                <a:gd name="T67" fmla="*/ 2147483646 h 207"/>
                <a:gd name="T68" fmla="*/ 2147483646 w 149"/>
                <a:gd name="T69" fmla="*/ 2147483646 h 207"/>
                <a:gd name="T70" fmla="*/ 2147483646 w 149"/>
                <a:gd name="T71" fmla="*/ 2147483646 h 207"/>
                <a:gd name="T72" fmla="*/ 2147483646 w 149"/>
                <a:gd name="T73" fmla="*/ 2147483646 h 207"/>
                <a:gd name="T74" fmla="*/ 2147483646 w 149"/>
                <a:gd name="T75" fmla="*/ 2147483646 h 207"/>
                <a:gd name="T76" fmla="*/ 2147483646 w 149"/>
                <a:gd name="T77" fmla="*/ 2147483646 h 207"/>
                <a:gd name="T78" fmla="*/ 2147483646 w 149"/>
                <a:gd name="T79" fmla="*/ 2147483646 h 207"/>
                <a:gd name="T80" fmla="*/ 2147483646 w 149"/>
                <a:gd name="T81" fmla="*/ 2147483646 h 207"/>
                <a:gd name="T82" fmla="*/ 2147483646 w 149"/>
                <a:gd name="T83" fmla="*/ 2147483646 h 207"/>
                <a:gd name="T84" fmla="*/ 2147483646 w 149"/>
                <a:gd name="T85" fmla="*/ 2147483646 h 207"/>
                <a:gd name="T86" fmla="*/ 2147483646 w 149"/>
                <a:gd name="T87" fmla="*/ 2147483646 h 207"/>
                <a:gd name="T88" fmla="*/ 2147483646 w 149"/>
                <a:gd name="T89" fmla="*/ 2147483646 h 207"/>
                <a:gd name="T90" fmla="*/ 2147483646 w 149"/>
                <a:gd name="T91" fmla="*/ 2147483646 h 207"/>
                <a:gd name="T92" fmla="*/ 2147483646 w 149"/>
                <a:gd name="T93" fmla="*/ 2147483646 h 207"/>
                <a:gd name="T94" fmla="*/ 2147483646 w 149"/>
                <a:gd name="T95" fmla="*/ 2147483646 h 207"/>
                <a:gd name="T96" fmla="*/ 2147483646 w 149"/>
                <a:gd name="T97" fmla="*/ 0 h 20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49"/>
                <a:gd name="T148" fmla="*/ 0 h 207"/>
                <a:gd name="T149" fmla="*/ 149 w 149"/>
                <a:gd name="T150" fmla="*/ 207 h 20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49" h="207">
                  <a:moveTo>
                    <a:pt x="75" y="0"/>
                  </a:moveTo>
                  <a:lnTo>
                    <a:pt x="67" y="1"/>
                  </a:lnTo>
                  <a:lnTo>
                    <a:pt x="59" y="3"/>
                  </a:lnTo>
                  <a:lnTo>
                    <a:pt x="52" y="5"/>
                  </a:lnTo>
                  <a:lnTo>
                    <a:pt x="46" y="8"/>
                  </a:lnTo>
                  <a:lnTo>
                    <a:pt x="39" y="13"/>
                  </a:lnTo>
                  <a:lnTo>
                    <a:pt x="33" y="18"/>
                  </a:lnTo>
                  <a:lnTo>
                    <a:pt x="28" y="24"/>
                  </a:lnTo>
                  <a:lnTo>
                    <a:pt x="22" y="31"/>
                  </a:lnTo>
                  <a:lnTo>
                    <a:pt x="13" y="47"/>
                  </a:lnTo>
                  <a:lnTo>
                    <a:pt x="5" y="63"/>
                  </a:lnTo>
                  <a:lnTo>
                    <a:pt x="2" y="83"/>
                  </a:lnTo>
                  <a:lnTo>
                    <a:pt x="0" y="104"/>
                  </a:lnTo>
                  <a:lnTo>
                    <a:pt x="2" y="125"/>
                  </a:lnTo>
                  <a:lnTo>
                    <a:pt x="5" y="144"/>
                  </a:lnTo>
                  <a:lnTo>
                    <a:pt x="13" y="161"/>
                  </a:lnTo>
                  <a:lnTo>
                    <a:pt x="22" y="177"/>
                  </a:lnTo>
                  <a:lnTo>
                    <a:pt x="28" y="183"/>
                  </a:lnTo>
                  <a:lnTo>
                    <a:pt x="33" y="190"/>
                  </a:lnTo>
                  <a:lnTo>
                    <a:pt x="39" y="195"/>
                  </a:lnTo>
                  <a:lnTo>
                    <a:pt x="46" y="198"/>
                  </a:lnTo>
                  <a:lnTo>
                    <a:pt x="52" y="203"/>
                  </a:lnTo>
                  <a:lnTo>
                    <a:pt x="59" y="204"/>
                  </a:lnTo>
                  <a:lnTo>
                    <a:pt x="67" y="206"/>
                  </a:lnTo>
                  <a:lnTo>
                    <a:pt x="75" y="206"/>
                  </a:lnTo>
                  <a:lnTo>
                    <a:pt x="82" y="206"/>
                  </a:lnTo>
                  <a:lnTo>
                    <a:pt x="90" y="204"/>
                  </a:lnTo>
                  <a:lnTo>
                    <a:pt x="96" y="203"/>
                  </a:lnTo>
                  <a:lnTo>
                    <a:pt x="103" y="198"/>
                  </a:lnTo>
                  <a:lnTo>
                    <a:pt x="109" y="195"/>
                  </a:lnTo>
                  <a:lnTo>
                    <a:pt x="116" y="190"/>
                  </a:lnTo>
                  <a:lnTo>
                    <a:pt x="121" y="183"/>
                  </a:lnTo>
                  <a:lnTo>
                    <a:pt x="127" y="177"/>
                  </a:lnTo>
                  <a:lnTo>
                    <a:pt x="135" y="161"/>
                  </a:lnTo>
                  <a:lnTo>
                    <a:pt x="143" y="144"/>
                  </a:lnTo>
                  <a:lnTo>
                    <a:pt x="147" y="125"/>
                  </a:lnTo>
                  <a:lnTo>
                    <a:pt x="148" y="104"/>
                  </a:lnTo>
                  <a:lnTo>
                    <a:pt x="147" y="83"/>
                  </a:lnTo>
                  <a:lnTo>
                    <a:pt x="143" y="63"/>
                  </a:lnTo>
                  <a:lnTo>
                    <a:pt x="135" y="47"/>
                  </a:lnTo>
                  <a:lnTo>
                    <a:pt x="127" y="31"/>
                  </a:lnTo>
                  <a:lnTo>
                    <a:pt x="121" y="24"/>
                  </a:lnTo>
                  <a:lnTo>
                    <a:pt x="116" y="18"/>
                  </a:lnTo>
                  <a:lnTo>
                    <a:pt x="109" y="13"/>
                  </a:lnTo>
                  <a:lnTo>
                    <a:pt x="103" y="8"/>
                  </a:lnTo>
                  <a:lnTo>
                    <a:pt x="96" y="5"/>
                  </a:lnTo>
                  <a:lnTo>
                    <a:pt x="90" y="3"/>
                  </a:lnTo>
                  <a:lnTo>
                    <a:pt x="82" y="1"/>
                  </a:lnTo>
                  <a:lnTo>
                    <a:pt x="7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74" name="Freeform 130"/>
            <p:cNvSpPr>
              <a:spLocks/>
            </p:cNvSpPr>
            <p:nvPr/>
          </p:nvSpPr>
          <p:spPr bwMode="auto">
            <a:xfrm>
              <a:off x="6144816" y="3659187"/>
              <a:ext cx="133945" cy="238125"/>
            </a:xfrm>
            <a:custGeom>
              <a:avLst/>
              <a:gdLst>
                <a:gd name="T0" fmla="*/ 2147483646 w 75"/>
                <a:gd name="T1" fmla="*/ 0 h 150"/>
                <a:gd name="T2" fmla="*/ 2147483646 w 75"/>
                <a:gd name="T3" fmla="*/ 2147483646 h 150"/>
                <a:gd name="T4" fmla="*/ 2147483646 w 75"/>
                <a:gd name="T5" fmla="*/ 2147483646 h 150"/>
                <a:gd name="T6" fmla="*/ 2147483646 w 75"/>
                <a:gd name="T7" fmla="*/ 2147483646 h 150"/>
                <a:gd name="T8" fmla="*/ 2147483646 w 75"/>
                <a:gd name="T9" fmla="*/ 2147483646 h 150"/>
                <a:gd name="T10" fmla="*/ 2147483646 w 75"/>
                <a:gd name="T11" fmla="*/ 2147483646 h 150"/>
                <a:gd name="T12" fmla="*/ 2147483646 w 75"/>
                <a:gd name="T13" fmla="*/ 2147483646 h 150"/>
                <a:gd name="T14" fmla="*/ 0 w 75"/>
                <a:gd name="T15" fmla="*/ 2147483646 h 150"/>
                <a:gd name="T16" fmla="*/ 0 w 75"/>
                <a:gd name="T17" fmla="*/ 2147483646 h 150"/>
                <a:gd name="T18" fmla="*/ 0 w 75"/>
                <a:gd name="T19" fmla="*/ 2147483646 h 150"/>
                <a:gd name="T20" fmla="*/ 2147483646 w 75"/>
                <a:gd name="T21" fmla="*/ 2147483646 h 150"/>
                <a:gd name="T22" fmla="*/ 2147483646 w 75"/>
                <a:gd name="T23" fmla="*/ 2147483646 h 150"/>
                <a:gd name="T24" fmla="*/ 2147483646 w 75"/>
                <a:gd name="T25" fmla="*/ 2147483646 h 150"/>
                <a:gd name="T26" fmla="*/ 2147483646 w 75"/>
                <a:gd name="T27" fmla="*/ 2147483646 h 150"/>
                <a:gd name="T28" fmla="*/ 2147483646 w 75"/>
                <a:gd name="T29" fmla="*/ 2147483646 h 150"/>
                <a:gd name="T30" fmla="*/ 2147483646 w 75"/>
                <a:gd name="T31" fmla="*/ 2147483646 h 150"/>
                <a:gd name="T32" fmla="*/ 2147483646 w 75"/>
                <a:gd name="T33" fmla="*/ 2147483646 h 150"/>
                <a:gd name="T34" fmla="*/ 2147483646 w 75"/>
                <a:gd name="T35" fmla="*/ 2147483646 h 150"/>
                <a:gd name="T36" fmla="*/ 2147483646 w 75"/>
                <a:gd name="T37" fmla="*/ 2147483646 h 150"/>
                <a:gd name="T38" fmla="*/ 2147483646 w 75"/>
                <a:gd name="T39" fmla="*/ 2147483646 h 150"/>
                <a:gd name="T40" fmla="*/ 2147483646 w 75"/>
                <a:gd name="T41" fmla="*/ 2147483646 h 150"/>
                <a:gd name="T42" fmla="*/ 2147483646 w 75"/>
                <a:gd name="T43" fmla="*/ 2147483646 h 150"/>
                <a:gd name="T44" fmla="*/ 2147483646 w 75"/>
                <a:gd name="T45" fmla="*/ 2147483646 h 150"/>
                <a:gd name="T46" fmla="*/ 2147483646 w 75"/>
                <a:gd name="T47" fmla="*/ 2147483646 h 150"/>
                <a:gd name="T48" fmla="*/ 2147483646 w 75"/>
                <a:gd name="T49" fmla="*/ 2147483646 h 150"/>
                <a:gd name="T50" fmla="*/ 2147483646 w 75"/>
                <a:gd name="T51" fmla="*/ 2147483646 h 150"/>
                <a:gd name="T52" fmla="*/ 2147483646 w 75"/>
                <a:gd name="T53" fmla="*/ 2147483646 h 150"/>
                <a:gd name="T54" fmla="*/ 2147483646 w 75"/>
                <a:gd name="T55" fmla="*/ 2147483646 h 150"/>
                <a:gd name="T56" fmla="*/ 2147483646 w 75"/>
                <a:gd name="T57" fmla="*/ 2147483646 h 150"/>
                <a:gd name="T58" fmla="*/ 2147483646 w 75"/>
                <a:gd name="T59" fmla="*/ 2147483646 h 150"/>
                <a:gd name="T60" fmla="*/ 2147483646 w 75"/>
                <a:gd name="T61" fmla="*/ 2147483646 h 150"/>
                <a:gd name="T62" fmla="*/ 2147483646 w 75"/>
                <a:gd name="T63" fmla="*/ 2147483646 h 150"/>
                <a:gd name="T64" fmla="*/ 2147483646 w 75"/>
                <a:gd name="T65" fmla="*/ 0 h 1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5"/>
                <a:gd name="T100" fmla="*/ 0 h 150"/>
                <a:gd name="T101" fmla="*/ 75 w 75"/>
                <a:gd name="T102" fmla="*/ 150 h 1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5" h="150">
                  <a:moveTo>
                    <a:pt x="37" y="0"/>
                  </a:moveTo>
                  <a:lnTo>
                    <a:pt x="29" y="2"/>
                  </a:lnTo>
                  <a:lnTo>
                    <a:pt x="22" y="5"/>
                  </a:lnTo>
                  <a:lnTo>
                    <a:pt x="16" y="13"/>
                  </a:lnTo>
                  <a:lnTo>
                    <a:pt x="11" y="21"/>
                  </a:lnTo>
                  <a:lnTo>
                    <a:pt x="6" y="32"/>
                  </a:lnTo>
                  <a:lnTo>
                    <a:pt x="3" y="45"/>
                  </a:lnTo>
                  <a:lnTo>
                    <a:pt x="0" y="60"/>
                  </a:lnTo>
                  <a:lnTo>
                    <a:pt x="0" y="75"/>
                  </a:lnTo>
                  <a:lnTo>
                    <a:pt x="0" y="89"/>
                  </a:lnTo>
                  <a:lnTo>
                    <a:pt x="3" y="104"/>
                  </a:lnTo>
                  <a:lnTo>
                    <a:pt x="6" y="117"/>
                  </a:lnTo>
                  <a:lnTo>
                    <a:pt x="11" y="128"/>
                  </a:lnTo>
                  <a:lnTo>
                    <a:pt x="16" y="136"/>
                  </a:lnTo>
                  <a:lnTo>
                    <a:pt x="22" y="145"/>
                  </a:lnTo>
                  <a:lnTo>
                    <a:pt x="29" y="148"/>
                  </a:lnTo>
                  <a:lnTo>
                    <a:pt x="37" y="149"/>
                  </a:lnTo>
                  <a:lnTo>
                    <a:pt x="43" y="148"/>
                  </a:lnTo>
                  <a:lnTo>
                    <a:pt x="52" y="145"/>
                  </a:lnTo>
                  <a:lnTo>
                    <a:pt x="58" y="136"/>
                  </a:lnTo>
                  <a:lnTo>
                    <a:pt x="63" y="128"/>
                  </a:lnTo>
                  <a:lnTo>
                    <a:pt x="68" y="117"/>
                  </a:lnTo>
                  <a:lnTo>
                    <a:pt x="71" y="104"/>
                  </a:lnTo>
                  <a:lnTo>
                    <a:pt x="74" y="89"/>
                  </a:lnTo>
                  <a:lnTo>
                    <a:pt x="74" y="75"/>
                  </a:lnTo>
                  <a:lnTo>
                    <a:pt x="74" y="60"/>
                  </a:lnTo>
                  <a:lnTo>
                    <a:pt x="71" y="45"/>
                  </a:lnTo>
                  <a:lnTo>
                    <a:pt x="68" y="32"/>
                  </a:lnTo>
                  <a:lnTo>
                    <a:pt x="63" y="21"/>
                  </a:lnTo>
                  <a:lnTo>
                    <a:pt x="58" y="13"/>
                  </a:lnTo>
                  <a:lnTo>
                    <a:pt x="52" y="5"/>
                  </a:lnTo>
                  <a:lnTo>
                    <a:pt x="43" y="2"/>
                  </a:lnTo>
                  <a:lnTo>
                    <a:pt x="37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75" name="Freeform 131"/>
            <p:cNvSpPr>
              <a:spLocks/>
            </p:cNvSpPr>
            <p:nvPr/>
          </p:nvSpPr>
          <p:spPr bwMode="auto">
            <a:xfrm>
              <a:off x="6144816" y="3659187"/>
              <a:ext cx="133945" cy="238125"/>
            </a:xfrm>
            <a:custGeom>
              <a:avLst/>
              <a:gdLst>
                <a:gd name="T0" fmla="*/ 2147483646 w 75"/>
                <a:gd name="T1" fmla="*/ 0 h 150"/>
                <a:gd name="T2" fmla="*/ 2147483646 w 75"/>
                <a:gd name="T3" fmla="*/ 2147483646 h 150"/>
                <a:gd name="T4" fmla="*/ 2147483646 w 75"/>
                <a:gd name="T5" fmla="*/ 2147483646 h 150"/>
                <a:gd name="T6" fmla="*/ 2147483646 w 75"/>
                <a:gd name="T7" fmla="*/ 2147483646 h 150"/>
                <a:gd name="T8" fmla="*/ 2147483646 w 75"/>
                <a:gd name="T9" fmla="*/ 2147483646 h 150"/>
                <a:gd name="T10" fmla="*/ 2147483646 w 75"/>
                <a:gd name="T11" fmla="*/ 2147483646 h 150"/>
                <a:gd name="T12" fmla="*/ 2147483646 w 75"/>
                <a:gd name="T13" fmla="*/ 2147483646 h 150"/>
                <a:gd name="T14" fmla="*/ 0 w 75"/>
                <a:gd name="T15" fmla="*/ 2147483646 h 150"/>
                <a:gd name="T16" fmla="*/ 0 w 75"/>
                <a:gd name="T17" fmla="*/ 2147483646 h 150"/>
                <a:gd name="T18" fmla="*/ 0 w 75"/>
                <a:gd name="T19" fmla="*/ 2147483646 h 150"/>
                <a:gd name="T20" fmla="*/ 2147483646 w 75"/>
                <a:gd name="T21" fmla="*/ 2147483646 h 150"/>
                <a:gd name="T22" fmla="*/ 2147483646 w 75"/>
                <a:gd name="T23" fmla="*/ 2147483646 h 150"/>
                <a:gd name="T24" fmla="*/ 2147483646 w 75"/>
                <a:gd name="T25" fmla="*/ 2147483646 h 150"/>
                <a:gd name="T26" fmla="*/ 2147483646 w 75"/>
                <a:gd name="T27" fmla="*/ 2147483646 h 150"/>
                <a:gd name="T28" fmla="*/ 2147483646 w 75"/>
                <a:gd name="T29" fmla="*/ 2147483646 h 150"/>
                <a:gd name="T30" fmla="*/ 2147483646 w 75"/>
                <a:gd name="T31" fmla="*/ 2147483646 h 150"/>
                <a:gd name="T32" fmla="*/ 2147483646 w 75"/>
                <a:gd name="T33" fmla="*/ 2147483646 h 150"/>
                <a:gd name="T34" fmla="*/ 2147483646 w 75"/>
                <a:gd name="T35" fmla="*/ 2147483646 h 150"/>
                <a:gd name="T36" fmla="*/ 2147483646 w 75"/>
                <a:gd name="T37" fmla="*/ 2147483646 h 150"/>
                <a:gd name="T38" fmla="*/ 2147483646 w 75"/>
                <a:gd name="T39" fmla="*/ 2147483646 h 150"/>
                <a:gd name="T40" fmla="*/ 2147483646 w 75"/>
                <a:gd name="T41" fmla="*/ 2147483646 h 150"/>
                <a:gd name="T42" fmla="*/ 2147483646 w 75"/>
                <a:gd name="T43" fmla="*/ 2147483646 h 150"/>
                <a:gd name="T44" fmla="*/ 2147483646 w 75"/>
                <a:gd name="T45" fmla="*/ 2147483646 h 150"/>
                <a:gd name="T46" fmla="*/ 2147483646 w 75"/>
                <a:gd name="T47" fmla="*/ 2147483646 h 150"/>
                <a:gd name="T48" fmla="*/ 2147483646 w 75"/>
                <a:gd name="T49" fmla="*/ 2147483646 h 150"/>
                <a:gd name="T50" fmla="*/ 2147483646 w 75"/>
                <a:gd name="T51" fmla="*/ 2147483646 h 150"/>
                <a:gd name="T52" fmla="*/ 2147483646 w 75"/>
                <a:gd name="T53" fmla="*/ 2147483646 h 150"/>
                <a:gd name="T54" fmla="*/ 2147483646 w 75"/>
                <a:gd name="T55" fmla="*/ 2147483646 h 150"/>
                <a:gd name="T56" fmla="*/ 2147483646 w 75"/>
                <a:gd name="T57" fmla="*/ 2147483646 h 150"/>
                <a:gd name="T58" fmla="*/ 2147483646 w 75"/>
                <a:gd name="T59" fmla="*/ 2147483646 h 150"/>
                <a:gd name="T60" fmla="*/ 2147483646 w 75"/>
                <a:gd name="T61" fmla="*/ 2147483646 h 150"/>
                <a:gd name="T62" fmla="*/ 2147483646 w 75"/>
                <a:gd name="T63" fmla="*/ 2147483646 h 150"/>
                <a:gd name="T64" fmla="*/ 2147483646 w 75"/>
                <a:gd name="T65" fmla="*/ 0 h 1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5"/>
                <a:gd name="T100" fmla="*/ 0 h 150"/>
                <a:gd name="T101" fmla="*/ 75 w 75"/>
                <a:gd name="T102" fmla="*/ 150 h 1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5" h="150">
                  <a:moveTo>
                    <a:pt x="37" y="0"/>
                  </a:moveTo>
                  <a:lnTo>
                    <a:pt x="29" y="2"/>
                  </a:lnTo>
                  <a:lnTo>
                    <a:pt x="22" y="5"/>
                  </a:lnTo>
                  <a:lnTo>
                    <a:pt x="16" y="13"/>
                  </a:lnTo>
                  <a:lnTo>
                    <a:pt x="11" y="21"/>
                  </a:lnTo>
                  <a:lnTo>
                    <a:pt x="6" y="32"/>
                  </a:lnTo>
                  <a:lnTo>
                    <a:pt x="3" y="45"/>
                  </a:lnTo>
                  <a:lnTo>
                    <a:pt x="0" y="60"/>
                  </a:lnTo>
                  <a:lnTo>
                    <a:pt x="0" y="75"/>
                  </a:lnTo>
                  <a:lnTo>
                    <a:pt x="0" y="89"/>
                  </a:lnTo>
                  <a:lnTo>
                    <a:pt x="3" y="104"/>
                  </a:lnTo>
                  <a:lnTo>
                    <a:pt x="6" y="117"/>
                  </a:lnTo>
                  <a:lnTo>
                    <a:pt x="11" y="128"/>
                  </a:lnTo>
                  <a:lnTo>
                    <a:pt x="16" y="136"/>
                  </a:lnTo>
                  <a:lnTo>
                    <a:pt x="22" y="145"/>
                  </a:lnTo>
                  <a:lnTo>
                    <a:pt x="29" y="148"/>
                  </a:lnTo>
                  <a:lnTo>
                    <a:pt x="37" y="149"/>
                  </a:lnTo>
                  <a:lnTo>
                    <a:pt x="43" y="148"/>
                  </a:lnTo>
                  <a:lnTo>
                    <a:pt x="52" y="145"/>
                  </a:lnTo>
                  <a:lnTo>
                    <a:pt x="58" y="136"/>
                  </a:lnTo>
                  <a:lnTo>
                    <a:pt x="63" y="128"/>
                  </a:lnTo>
                  <a:lnTo>
                    <a:pt x="68" y="117"/>
                  </a:lnTo>
                  <a:lnTo>
                    <a:pt x="71" y="104"/>
                  </a:lnTo>
                  <a:lnTo>
                    <a:pt x="74" y="89"/>
                  </a:lnTo>
                  <a:lnTo>
                    <a:pt x="74" y="75"/>
                  </a:lnTo>
                  <a:lnTo>
                    <a:pt x="74" y="60"/>
                  </a:lnTo>
                  <a:lnTo>
                    <a:pt x="71" y="45"/>
                  </a:lnTo>
                  <a:lnTo>
                    <a:pt x="68" y="32"/>
                  </a:lnTo>
                  <a:lnTo>
                    <a:pt x="63" y="21"/>
                  </a:lnTo>
                  <a:lnTo>
                    <a:pt x="58" y="13"/>
                  </a:lnTo>
                  <a:lnTo>
                    <a:pt x="52" y="5"/>
                  </a:lnTo>
                  <a:lnTo>
                    <a:pt x="43" y="2"/>
                  </a:lnTo>
                  <a:lnTo>
                    <a:pt x="37" y="0"/>
                  </a:lnTo>
                </a:path>
              </a:pathLst>
            </a:custGeom>
            <a:solidFill>
              <a:schemeClr val="accent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1576" name="Rectangle 137"/>
            <p:cNvSpPr>
              <a:spLocks noChangeArrowheads="1"/>
            </p:cNvSpPr>
            <p:nvPr/>
          </p:nvSpPr>
          <p:spPr bwMode="auto">
            <a:xfrm>
              <a:off x="7502128" y="4077081"/>
              <a:ext cx="2119907" cy="461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rgbClr val="66CCFF"/>
                </a:buClr>
                <a:buSzPct val="90000"/>
                <a:buFont typeface="Wingdings" panose="05000000000000000000" pitchFamily="2" charset="2"/>
                <a:buBlip>
                  <a:blip r:embed="rId2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SzPct val="90000"/>
                <a:buBlip>
                  <a:blip r:embed="rId2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Blip>
                  <a:blip r:embed="rId2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Blip>
                  <a:blip r:embed="rId2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1700">
                  <a:solidFill>
                    <a:srgbClr val="464847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 Falhas</a:t>
              </a:r>
            </a:p>
          </p:txBody>
        </p:sp>
      </p:grpSp>
      <p:sp>
        <p:nvSpPr>
          <p:cNvPr id="61448" name="Rectangle 141"/>
          <p:cNvSpPr>
            <a:spLocks noChangeArrowheads="1"/>
          </p:cNvSpPr>
          <p:nvPr/>
        </p:nvSpPr>
        <p:spPr bwMode="auto">
          <a:xfrm>
            <a:off x="5586413" y="4370388"/>
            <a:ext cx="3360737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Desconhecimento do</a:t>
            </a:r>
            <a:r>
              <a:rPr lang="pt-BR" altLang="pt-BR" sz="16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Falta de padronização /diretrizes clínicas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 insuficiente/inadequado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Ausência de liderança definida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Falha estrutura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Falta de integração entre equipe</a:t>
            </a:r>
          </a:p>
        </p:txBody>
      </p:sp>
      <p:sp>
        <p:nvSpPr>
          <p:cNvPr id="61449" name="CaixaDeTexto 8"/>
          <p:cNvSpPr txBox="1">
            <a:spLocks noChangeArrowheads="1"/>
          </p:cNvSpPr>
          <p:nvPr/>
        </p:nvSpPr>
        <p:spPr bwMode="auto">
          <a:xfrm>
            <a:off x="50800" y="6465888"/>
            <a:ext cx="30067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Adaptado </a:t>
            </a:r>
            <a:r>
              <a:rPr lang="pt-BR" altLang="pt-BR" sz="18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pt-BR" altLang="pt-BR"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James Reason, 2000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7506DCD-90E1-4202-BA0C-60E7B3DEEC57}" type="slidenum">
              <a:rPr lang="en-US" baseline="0">
                <a:solidFill>
                  <a:prstClr val="white"/>
                </a:solidFill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60</a:t>
            </a:fld>
            <a:endParaRPr lang="en-US" baseline="0">
              <a:solidFill>
                <a:prstClr val="white"/>
              </a:solidFill>
              <a:ea typeface="+mn-ea"/>
            </a:endParaRPr>
          </a:p>
        </p:txBody>
      </p:sp>
      <p:sp>
        <p:nvSpPr>
          <p:cNvPr id="117763" name="Retângulo 10"/>
          <p:cNvSpPr>
            <a:spLocks noChangeArrowheads="1"/>
          </p:cNvSpPr>
          <p:nvPr/>
        </p:nvSpPr>
        <p:spPr bwMode="auto">
          <a:xfrm>
            <a:off x="227013" y="47625"/>
            <a:ext cx="32400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defTabSz="684213">
              <a:spcBef>
                <a:spcPct val="20000"/>
              </a:spcBef>
              <a:buSzPct val="90000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defTabSz="684213">
              <a:spcBef>
                <a:spcPct val="20000"/>
              </a:spcBef>
              <a:buChar char="•"/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defTabSz="684213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defTabSz="684213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Pct val="130000"/>
              <a:buFontTx/>
              <a:buNone/>
            </a:pPr>
            <a:r>
              <a:rPr lang="pt-BR" altLang="pt-BR" sz="1600" b="1" i="1" u="sng" baseline="0">
                <a:solidFill>
                  <a:srgbClr val="376092"/>
                </a:solidFill>
                <a:latin typeface="Arial" panose="020B0604020202020204" pitchFamily="34" charset="0"/>
              </a:rPr>
              <a:t>EVENTOS ADVERSOS 2018</a:t>
            </a:r>
          </a:p>
          <a:p>
            <a:pPr>
              <a:spcBef>
                <a:spcPct val="0"/>
              </a:spcBef>
              <a:buClrTx/>
              <a:buSzPct val="130000"/>
              <a:buFontTx/>
              <a:buNone/>
            </a:pPr>
            <a:r>
              <a:rPr lang="pt-BR" altLang="pt-BR" sz="1600" b="1" i="1" u="sng" baseline="0">
                <a:solidFill>
                  <a:srgbClr val="376092"/>
                </a:solidFill>
                <a:latin typeface="Arial" panose="020B0604020202020204" pitchFamily="34" charset="0"/>
              </a:rPr>
              <a:t>Janeiro a 20 de Março</a:t>
            </a:r>
          </a:p>
        </p:txBody>
      </p:sp>
      <p:sp>
        <p:nvSpPr>
          <p:cNvPr id="36" name="CaixaDeTexto 54">
            <a:extLst>
              <a:ext uri="{FF2B5EF4-FFF2-40B4-BE49-F238E27FC236}">
                <a16:creationId xmlns="" xmlns:a16="http://schemas.microsoft.com/office/drawing/2014/main" id="{00000000-0008-0000-0100-000022000000}"/>
              </a:ext>
            </a:extLst>
          </p:cNvPr>
          <p:cNvSpPr txBox="1"/>
          <p:nvPr/>
        </p:nvSpPr>
        <p:spPr bwMode="auto">
          <a:xfrm>
            <a:off x="0" y="5213350"/>
            <a:ext cx="2627313" cy="458788"/>
          </a:xfrm>
          <a:prstGeom prst="rect">
            <a:avLst/>
          </a:prstGeom>
          <a:noFill/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kern="0" baseline="0" dirty="0">
                <a:solidFill>
                  <a:srgbClr val="44546A"/>
                </a:solidFill>
                <a:latin typeface="Century Gothic" charset="0"/>
                <a:ea typeface="Century Gothic" charset="0"/>
                <a:cs typeface="Century Gothic" charset="0"/>
              </a:rPr>
              <a:t>Total de </a:t>
            </a:r>
            <a:r>
              <a:rPr lang="pt-BR" b="1" kern="0" baseline="0" dirty="0" err="1">
                <a:solidFill>
                  <a:srgbClr val="44546A"/>
                </a:solidFill>
                <a:latin typeface="Century Gothic" charset="0"/>
                <a:ea typeface="Century Gothic" charset="0"/>
                <a:cs typeface="Century Gothic" charset="0"/>
              </a:rPr>
              <a:t>Notificaç</a:t>
            </a:r>
            <a:r>
              <a:rPr lang="en-US" b="1" kern="0" baseline="0" dirty="0" err="1" smtClean="0">
                <a:solidFill>
                  <a:srgbClr val="44546A"/>
                </a:solidFill>
                <a:latin typeface="Century Gothic" charset="0"/>
                <a:ea typeface="Century Gothic" charset="0"/>
                <a:cs typeface="Century Gothic" charset="0"/>
              </a:rPr>
              <a:t>ões</a:t>
            </a:r>
            <a:r>
              <a:rPr lang="en-US" b="1" kern="0" baseline="0" dirty="0" smtClean="0">
                <a:solidFill>
                  <a:srgbClr val="44546A"/>
                </a:solidFill>
                <a:latin typeface="Century Gothic" charset="0"/>
                <a:ea typeface="Century Gothic" charset="0"/>
                <a:cs typeface="Century Gothic" charset="0"/>
              </a:rPr>
              <a:t> 864 </a:t>
            </a:r>
            <a:r>
              <a:rPr lang="en-US" b="1" kern="0" baseline="0" dirty="0" err="1" smtClean="0">
                <a:solidFill>
                  <a:srgbClr val="44546A"/>
                </a:solidFill>
                <a:latin typeface="Century Gothic" charset="0"/>
                <a:ea typeface="Century Gothic" charset="0"/>
                <a:cs typeface="Century Gothic" charset="0"/>
              </a:rPr>
              <a:t>aceites</a:t>
            </a:r>
            <a:r>
              <a:rPr lang="en-US" b="1" kern="0" baseline="0" dirty="0" smtClean="0">
                <a:solidFill>
                  <a:srgbClr val="44546A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endParaRPr lang="en-US" b="1" kern="0" baseline="0" dirty="0">
              <a:solidFill>
                <a:srgbClr val="44546A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kern="0" baseline="0" dirty="0">
                <a:solidFill>
                  <a:srgbClr val="44546A"/>
                </a:solidFill>
                <a:latin typeface="Century Gothic" charset="0"/>
                <a:ea typeface="Century Gothic" charset="0"/>
                <a:cs typeface="Century Gothic" charset="0"/>
              </a:rPr>
              <a:t>(</a:t>
            </a:r>
            <a:r>
              <a:rPr lang="en-US" sz="1000" b="1" kern="0" baseline="0" dirty="0" err="1">
                <a:solidFill>
                  <a:srgbClr val="44546A"/>
                </a:solidFill>
                <a:latin typeface="Century Gothic" charset="0"/>
                <a:ea typeface="Century Gothic" charset="0"/>
                <a:cs typeface="Century Gothic" charset="0"/>
              </a:rPr>
              <a:t>exceto</a:t>
            </a:r>
            <a:r>
              <a:rPr lang="en-US" sz="1000" b="1" kern="0" baseline="0" dirty="0">
                <a:solidFill>
                  <a:srgbClr val="44546A"/>
                </a:solidFill>
                <a:latin typeface="Century Gothic" charset="0"/>
                <a:ea typeface="Century Gothic" charset="0"/>
                <a:cs typeface="Century Gothic" charset="0"/>
              </a:rPr>
              <a:t> RAM e QT)</a:t>
            </a:r>
            <a:endParaRPr lang="pt-BR" sz="1000" b="1" kern="0" baseline="0" dirty="0">
              <a:solidFill>
                <a:srgbClr val="44546A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152" name="CaixaDeTexto 3"/>
          <p:cNvSpPr txBox="1">
            <a:spLocks noChangeArrowheads="1"/>
          </p:cNvSpPr>
          <p:nvPr/>
        </p:nvSpPr>
        <p:spPr bwMode="auto">
          <a:xfrm>
            <a:off x="971550" y="5861050"/>
            <a:ext cx="7824788" cy="1603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sz="1050" b="1" baseline="0" dirty="0" smtClean="0">
                <a:solidFill>
                  <a:srgbClr val="3B3838"/>
                </a:solidFill>
                <a:latin typeface="Calibri" panose="020F0502020204030204" pitchFamily="34" charset="0"/>
              </a:rPr>
              <a:t>* Referência -  Cultura de Segurança: Para cada 600 </a:t>
            </a:r>
            <a:r>
              <a:rPr lang="pt-BR" altLang="pt-BR" sz="1050" b="1" baseline="0" dirty="0" err="1" smtClean="0">
                <a:solidFill>
                  <a:srgbClr val="3B3838"/>
                </a:solidFill>
                <a:latin typeface="Calibri" panose="020F0502020204030204" pitchFamily="34" charset="0"/>
              </a:rPr>
              <a:t>near</a:t>
            </a:r>
            <a:r>
              <a:rPr lang="pt-BR" altLang="pt-BR" sz="1050" b="1" baseline="0" dirty="0" smtClean="0">
                <a:solidFill>
                  <a:srgbClr val="3B3838"/>
                </a:solidFill>
                <a:latin typeface="Calibri" panose="020F0502020204030204" pitchFamily="34" charset="0"/>
              </a:rPr>
              <a:t> miss, 1 catastrófico (Pirâmide de Bird)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227013" y="1196975"/>
          <a:ext cx="2843212" cy="7985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6259">
                  <a:extLst>
                    <a:ext uri="{9D8B030D-6E8A-4147-A177-3AD203B41FA5}">
                      <a16:colId xmlns="" xmlns:a16="http://schemas.microsoft.com/office/drawing/2014/main" val="762878900"/>
                    </a:ext>
                  </a:extLst>
                </a:gridCol>
                <a:gridCol w="1296953">
                  <a:extLst>
                    <a:ext uri="{9D8B030D-6E8A-4147-A177-3AD203B41FA5}">
                      <a16:colId xmlns="" xmlns:a16="http://schemas.microsoft.com/office/drawing/2014/main" val="1006666969"/>
                    </a:ext>
                  </a:extLst>
                </a:gridCol>
              </a:tblGrid>
              <a:tr h="280909">
                <a:tc>
                  <a:txBody>
                    <a:bodyPr/>
                    <a:lstStyle/>
                    <a:p>
                      <a:r>
                        <a:rPr lang="pt-BR" sz="1100" b="1" dirty="0" smtClean="0">
                          <a:solidFill>
                            <a:schemeClr val="tx1"/>
                          </a:solidFill>
                        </a:rPr>
                        <a:t>Jan/18</a:t>
                      </a:r>
                      <a:endParaRPr lang="pt-BR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6" marR="91456" marT="45582" marB="4558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b="1" dirty="0" err="1" smtClean="0">
                          <a:solidFill>
                            <a:schemeClr val="tx1"/>
                          </a:solidFill>
                        </a:rPr>
                        <a:t>Fev</a:t>
                      </a:r>
                      <a:r>
                        <a:rPr lang="pt-BR" sz="1100" b="1" dirty="0" smtClean="0">
                          <a:solidFill>
                            <a:schemeClr val="tx1"/>
                          </a:solidFill>
                        </a:rPr>
                        <a:t>/18</a:t>
                      </a:r>
                      <a:endParaRPr lang="pt-BR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6" marR="91456" marT="45582" marB="4558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96148409"/>
                  </a:ext>
                </a:extLst>
              </a:tr>
              <a:tr h="258802">
                <a:tc>
                  <a:txBody>
                    <a:bodyPr/>
                    <a:lstStyle/>
                    <a:p>
                      <a:r>
                        <a:rPr lang="pt-BR" sz="1100" b="0" dirty="0" smtClean="0">
                          <a:solidFill>
                            <a:schemeClr val="tx1"/>
                          </a:solidFill>
                        </a:rPr>
                        <a:t>3 Graves</a:t>
                      </a:r>
                      <a:endParaRPr lang="pt-BR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6" marR="91456" marT="45582" marB="4558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b="0" dirty="0" smtClean="0">
                          <a:solidFill>
                            <a:schemeClr val="tx1"/>
                          </a:solidFill>
                        </a:rPr>
                        <a:t>2 Graves</a:t>
                      </a:r>
                      <a:endParaRPr lang="pt-BR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6" marR="91456" marT="45582" marB="4558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5280788"/>
                  </a:ext>
                </a:extLst>
              </a:tr>
              <a:tr h="258802">
                <a:tc>
                  <a:txBody>
                    <a:bodyPr/>
                    <a:lstStyle/>
                    <a:p>
                      <a:r>
                        <a:rPr lang="pt-BR" sz="1100" b="0" dirty="0" smtClean="0">
                          <a:solidFill>
                            <a:schemeClr val="tx1"/>
                          </a:solidFill>
                        </a:rPr>
                        <a:t>4 Catastróficos</a:t>
                      </a:r>
                      <a:endParaRPr lang="pt-BR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6" marR="91456" marT="45582" marB="4558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b="0" dirty="0" smtClean="0">
                          <a:solidFill>
                            <a:schemeClr val="tx1"/>
                          </a:solidFill>
                        </a:rPr>
                        <a:t>3 Catastróficos</a:t>
                      </a:r>
                      <a:endParaRPr lang="pt-BR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6" marR="91456" marT="45582" marB="4558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79839891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/>
        </p:nvGraphicFramePr>
        <p:xfrm>
          <a:off x="5999716" y="47625"/>
          <a:ext cx="2790056" cy="1659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/>
        </p:nvGraphicFramePr>
        <p:xfrm>
          <a:off x="2057407" y="545555"/>
          <a:ext cx="5337337" cy="4667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ítulo 1"/>
          <p:cNvSpPr>
            <a:spLocks noGrp="1"/>
          </p:cNvSpPr>
          <p:nvPr>
            <p:ph type="title"/>
          </p:nvPr>
        </p:nvSpPr>
        <p:spPr>
          <a:xfrm>
            <a:off x="825500" y="260350"/>
            <a:ext cx="7772400" cy="457200"/>
          </a:xfrm>
        </p:spPr>
        <p:txBody>
          <a:bodyPr/>
          <a:lstStyle/>
          <a:p>
            <a:pPr algn="ctr" eaLnBrk="1" hangingPunct="1"/>
            <a:r>
              <a:rPr lang="pt-BR" altLang="pt-BR" b="1" smtClean="0"/>
              <a:t>Comunicação – Gestão a Vista</a:t>
            </a:r>
          </a:p>
        </p:txBody>
      </p:sp>
      <p:pic>
        <p:nvPicPr>
          <p:cNvPr id="118787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888" y="908050"/>
            <a:ext cx="4202112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8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3425" y="922338"/>
            <a:ext cx="4459288" cy="47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3813" y="333375"/>
            <a:ext cx="9120187" cy="48244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tângulo 1"/>
          <p:cNvSpPr>
            <a:spLocks noChangeArrowheads="1"/>
          </p:cNvSpPr>
          <p:nvPr/>
        </p:nvSpPr>
        <p:spPr bwMode="auto">
          <a:xfrm>
            <a:off x="250825" y="1773238"/>
            <a:ext cx="8785225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rgbClr val="000000"/>
                </a:solidFill>
                <a:latin typeface="Arial" panose="020B0604020202020204" pitchFamily="34" charset="0"/>
              </a:rPr>
              <a:t>A vida fez de mim um homem bem familiarizado com as decepções. Aos 23 anos, tentei um cargo na política e perdi. Aos 24, abri uma loja que não deu certo. Aos 32, tentei um negócio de advocacia com amigos, mas logo rompemos a sociedade.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rgbClr val="000000"/>
                </a:solidFill>
                <a:latin typeface="Arial" panose="020B0604020202020204" pitchFamily="34" charset="0"/>
              </a:rPr>
              <a:t>Ainda naquele ano, tive um grande colapso nervoso e passei um bom tempo no hospital. Com 45 anos, disputei uma cadeira no Senado e não ganhei. Aos 47, concorri à nomeação pelo Partido Republicano para a eleição Geral e fui derrotado. Aos 49, tentei o Senado e fracassei novamente. Mas aos 51 anos, finalmente, fui eleito presidente dos Estados Unidos da América....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1">
                <a:solidFill>
                  <a:srgbClr val="000000"/>
                </a:solidFill>
                <a:latin typeface="Arial" panose="020B0604020202020204" pitchFamily="34" charset="0"/>
              </a:rPr>
              <a:t>.... Por mais que você encontre dificuldades pelo caminho, não desista.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1">
                <a:solidFill>
                  <a:srgbClr val="000000"/>
                </a:solidFill>
                <a:latin typeface="Arial" panose="020B0604020202020204" pitchFamily="34" charset="0"/>
              </a:rPr>
              <a:t>Pois saiba que o campo da derrota não está povoado de fracassos, mas de homens que tombaram antes de vencer.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4000">
              <a:solidFill>
                <a:srgbClr val="333399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4000">
                <a:solidFill>
                  <a:srgbClr val="333399"/>
                </a:solidFill>
                <a:latin typeface="Arial" panose="020B0604020202020204" pitchFamily="34" charset="0"/>
              </a:rPr>
              <a:t>Abrahan Lincon</a:t>
            </a: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468313" y="476250"/>
            <a:ext cx="7772400" cy="4222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992"/>
                </a:solidFill>
                <a:latin typeface="+mj-lt"/>
                <a:ea typeface="+mj-ea"/>
                <a:cs typeface="ＭＳ Ｐゴシック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992"/>
                </a:solidFill>
                <a:latin typeface="Verdana" pitchFamily="-44" charset="0"/>
                <a:ea typeface="ＭＳ Ｐゴシック" pitchFamily="-44" charset="-128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992"/>
                </a:solidFill>
                <a:latin typeface="Verdana" pitchFamily="-44" charset="0"/>
                <a:ea typeface="ＭＳ Ｐゴシック" pitchFamily="-44" charset="-128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992"/>
                </a:solidFill>
                <a:latin typeface="Verdana" pitchFamily="-44" charset="0"/>
                <a:ea typeface="ＭＳ Ｐゴシック" pitchFamily="-44" charset="-128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992"/>
                </a:solidFill>
                <a:latin typeface="Verdana" pitchFamily="-44" charset="0"/>
                <a:ea typeface="ＭＳ Ｐゴシック" pitchFamily="-44" charset="-128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4992"/>
                </a:solidFill>
                <a:latin typeface="Verdana" pitchFamily="-44" charset="0"/>
                <a:ea typeface="ＭＳ Ｐゴシック" pitchFamily="-4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4992"/>
                </a:solidFill>
                <a:latin typeface="Verdana" pitchFamily="-44" charset="0"/>
                <a:ea typeface="ＭＳ Ｐゴシック" pitchFamily="-4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4992"/>
                </a:solidFill>
                <a:latin typeface="Verdana" pitchFamily="-44" charset="0"/>
                <a:ea typeface="ＭＳ Ｐゴシック" pitchFamily="-4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4992"/>
                </a:solidFill>
                <a:latin typeface="Verdana" pitchFamily="-44" charset="0"/>
                <a:ea typeface="ＭＳ Ｐゴシック" pitchFamily="-44" charset="-128"/>
              </a:defRPr>
            </a:lvl9pPr>
          </a:lstStyle>
          <a:p>
            <a:pPr algn="ctr">
              <a:defRPr/>
            </a:pPr>
            <a:r>
              <a:rPr lang="pt-BR" altLang="pt-BR" sz="4400" b="1" kern="0" dirty="0"/>
              <a:t>Reflexão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5"/>
          <p:cNvSpPr txBox="1">
            <a:spLocks noChangeArrowheads="1"/>
          </p:cNvSpPr>
          <p:nvPr/>
        </p:nvSpPr>
        <p:spPr bwMode="auto">
          <a:xfrm>
            <a:off x="1619250" y="2946400"/>
            <a:ext cx="7273925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pt-BR" sz="2800" b="1" baseline="0">
                <a:solidFill>
                  <a:schemeClr val="bg1"/>
                </a:solidFill>
              </a:rPr>
              <a:t>Por hoje é só!!!!!</a:t>
            </a:r>
          </a:p>
          <a:p>
            <a:pPr algn="ctr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pt-BR" sz="2800" b="1" baseline="0">
                <a:solidFill>
                  <a:schemeClr val="bg1"/>
                </a:solidFill>
              </a:rPr>
              <a:t>Obrigada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735388" y="4225925"/>
            <a:ext cx="3041650" cy="10763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200" dirty="0"/>
              <a:t>Vera Lúcia Borrasca</a:t>
            </a:r>
          </a:p>
          <a:p>
            <a:pPr algn="ctr">
              <a:defRPr/>
            </a:pPr>
            <a:r>
              <a:rPr lang="pt-BR" sz="3200" dirty="0"/>
              <a:t>Gestão de Risco</a:t>
            </a:r>
          </a:p>
          <a:p>
            <a:pPr algn="ctr">
              <a:defRPr/>
            </a:pPr>
            <a:r>
              <a:rPr lang="pt-BR" sz="3200" b="1" dirty="0">
                <a:solidFill>
                  <a:schemeClr val="tx2">
                    <a:lumMod val="85000"/>
                    <a:lumOff val="15000"/>
                  </a:schemeClr>
                </a:solidFill>
                <a:hlinkClick r:id="rId5"/>
              </a:rPr>
              <a:t>vera.lucia@hsl.org.br</a:t>
            </a:r>
            <a:r>
              <a:rPr lang="pt-BR" sz="3200" dirty="0"/>
              <a:t> </a:t>
            </a:r>
          </a:p>
        </p:txBody>
      </p:sp>
      <p:pic>
        <p:nvPicPr>
          <p:cNvPr id="121860" name="Picture 2" descr="Resultado de imagem para imagens despedi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30" r="11002" b="5742"/>
          <a:stretch>
            <a:fillRect/>
          </a:stretch>
        </p:blipFill>
        <p:spPr bwMode="auto">
          <a:xfrm>
            <a:off x="211138" y="2921000"/>
            <a:ext cx="310515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4105275" cy="581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4787900" y="273050"/>
            <a:ext cx="3598863" cy="668338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/>
              <a:t>Editorial - The Lancet, março, 2016</a:t>
            </a:r>
          </a:p>
          <a:p>
            <a:pPr>
              <a:defRPr/>
            </a:pPr>
            <a:r>
              <a:rPr lang="pt-BR" sz="3200" i="1" dirty="0" err="1"/>
              <a:t>Patient</a:t>
            </a:r>
            <a:r>
              <a:rPr lang="pt-BR" sz="3200" i="1" dirty="0"/>
              <a:t> </a:t>
            </a:r>
            <a:r>
              <a:rPr lang="pt-BR" sz="3200" i="1" dirty="0" err="1"/>
              <a:t>safety</a:t>
            </a:r>
            <a:r>
              <a:rPr lang="pt-BR" sz="3200" i="1" dirty="0"/>
              <a:t> </a:t>
            </a:r>
            <a:r>
              <a:rPr lang="pt-BR" sz="3200" i="1" dirty="0" err="1"/>
              <a:t>is</a:t>
            </a:r>
            <a:r>
              <a:rPr lang="pt-BR" sz="3200" i="1" dirty="0"/>
              <a:t> </a:t>
            </a:r>
            <a:r>
              <a:rPr lang="pt-BR" sz="3200" i="1" dirty="0" err="1"/>
              <a:t>not</a:t>
            </a:r>
            <a:r>
              <a:rPr lang="pt-BR" sz="3200" i="1" dirty="0"/>
              <a:t> a </a:t>
            </a:r>
            <a:r>
              <a:rPr lang="pt-BR" sz="3200" i="1" dirty="0" err="1"/>
              <a:t>luxury</a:t>
            </a:r>
            <a:endParaRPr lang="pt-BR" sz="3200" i="1" dirty="0"/>
          </a:p>
        </p:txBody>
      </p:sp>
      <p:sp>
        <p:nvSpPr>
          <p:cNvPr id="62468" name="CaixaDeTexto 6"/>
          <p:cNvSpPr txBox="1">
            <a:spLocks noChangeArrowheads="1"/>
          </p:cNvSpPr>
          <p:nvPr/>
        </p:nvSpPr>
        <p:spPr bwMode="auto">
          <a:xfrm>
            <a:off x="287338" y="5226050"/>
            <a:ext cx="40147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chemeClr val="tx1"/>
                </a:solidFill>
                <a:latin typeface="Arial" panose="020B0604020202020204" pitchFamily="34" charset="0"/>
              </a:rPr>
              <a:t>Patient Safety Global</a:t>
            </a:r>
            <a:r>
              <a:rPr lang="pt-BR" altLang="pt-BR" sz="2400" baseline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altLang="pt-BR" sz="2400">
                <a:solidFill>
                  <a:schemeClr val="tx1"/>
                </a:solidFill>
                <a:latin typeface="Arial" panose="020B0604020202020204" pitchFamily="34" charset="0"/>
              </a:rPr>
              <a:t>Action Summit 2016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chemeClr val="tx1"/>
                </a:solidFill>
                <a:latin typeface="Arial" panose="020B0604020202020204" pitchFamily="34" charset="0"/>
              </a:rPr>
              <a:t>March 8-10, 2016 - London</a:t>
            </a:r>
          </a:p>
        </p:txBody>
      </p:sp>
      <p:sp>
        <p:nvSpPr>
          <p:cNvPr id="8" name="Retângulo 7"/>
          <p:cNvSpPr/>
          <p:nvPr/>
        </p:nvSpPr>
        <p:spPr>
          <a:xfrm>
            <a:off x="4500563" y="927100"/>
            <a:ext cx="4535487" cy="4848225"/>
          </a:xfrm>
          <a:prstGeom prst="rect">
            <a:avLst/>
          </a:prstGeom>
          <a:solidFill>
            <a:schemeClr val="accent5"/>
          </a:solidFill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dirty="0"/>
              <a:t>“</a:t>
            </a:r>
            <a:r>
              <a:rPr lang="en-US" b="1" dirty="0"/>
              <a:t>To err is human</a:t>
            </a:r>
            <a:r>
              <a:rPr lang="en-US" dirty="0"/>
              <a:t>. </a:t>
            </a:r>
            <a:r>
              <a:rPr lang="en-US" b="1" dirty="0"/>
              <a:t>Errors</a:t>
            </a:r>
            <a:r>
              <a:rPr lang="en-US" dirty="0"/>
              <a:t> in medicine </a:t>
            </a:r>
            <a:r>
              <a:rPr lang="en-US" b="1" dirty="0"/>
              <a:t>can and will happen</a:t>
            </a:r>
            <a:r>
              <a:rPr lang="en-US" dirty="0"/>
              <a:t>. </a:t>
            </a:r>
            <a:r>
              <a:rPr lang="en-US" b="1" dirty="0"/>
              <a:t>Structuring health systems and environments </a:t>
            </a:r>
            <a:r>
              <a:rPr lang="en-US" dirty="0"/>
              <a:t>to </a:t>
            </a:r>
            <a:r>
              <a:rPr lang="en-US" b="1" dirty="0" err="1"/>
              <a:t>minimise</a:t>
            </a:r>
            <a:r>
              <a:rPr lang="en-US" b="1" dirty="0"/>
              <a:t> the incidence and impact of human errors </a:t>
            </a:r>
            <a:r>
              <a:rPr lang="en-US" dirty="0"/>
              <a:t>is essential and achievable. </a:t>
            </a:r>
            <a:r>
              <a:rPr lang="en-US" b="1" dirty="0"/>
              <a:t>Improvements in patient safety </a:t>
            </a:r>
            <a:r>
              <a:rPr lang="en-US" dirty="0"/>
              <a:t>can only be instituted when the </a:t>
            </a:r>
            <a:r>
              <a:rPr lang="en-US" b="1" dirty="0"/>
              <a:t>culture of reporting evolves from one of blame to understanding and learning from mistakes. </a:t>
            </a:r>
            <a:r>
              <a:rPr lang="en-US" dirty="0"/>
              <a:t>Above all, the </a:t>
            </a:r>
            <a:r>
              <a:rPr lang="en-US" b="1" dirty="0"/>
              <a:t>patient</a:t>
            </a:r>
            <a:r>
              <a:rPr lang="en-US" dirty="0"/>
              <a:t> must be placed at the </a:t>
            </a:r>
            <a:r>
              <a:rPr lang="en-US" b="1" dirty="0" err="1"/>
              <a:t>centre</a:t>
            </a:r>
            <a:r>
              <a:rPr lang="en-US" b="1" dirty="0"/>
              <a:t> of the conversation</a:t>
            </a:r>
            <a:r>
              <a:rPr lang="en-US" dirty="0"/>
              <a:t>. Globally, patient safety needs to be integrated into the foundation of quality care—</a:t>
            </a:r>
            <a:r>
              <a:rPr lang="en-US" b="1" dirty="0"/>
              <a:t>safety is not a special </a:t>
            </a:r>
            <a:r>
              <a:rPr lang="en-US" b="1" dirty="0" err="1"/>
              <a:t>programme</a:t>
            </a:r>
            <a:r>
              <a:rPr lang="en-US" b="1" dirty="0"/>
              <a:t>.”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ítulo 1"/>
          <p:cNvSpPr>
            <a:spLocks noGrp="1"/>
          </p:cNvSpPr>
          <p:nvPr>
            <p:ph type="title"/>
          </p:nvPr>
        </p:nvSpPr>
        <p:spPr>
          <a:xfrm>
            <a:off x="827088" y="188913"/>
            <a:ext cx="7772400" cy="457200"/>
          </a:xfrm>
        </p:spPr>
        <p:txBody>
          <a:bodyPr/>
          <a:lstStyle/>
          <a:p>
            <a:pPr algn="ctr"/>
            <a:r>
              <a:rPr lang="pt-BR" altLang="pt-BR" b="1" smtClean="0"/>
              <a:t>Assistência à Saúde – tendências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1115616" y="1412776"/>
          <a:ext cx="647700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3492" name="CaixaDeTexto 4"/>
          <p:cNvSpPr txBox="1">
            <a:spLocks noChangeArrowheads="1"/>
          </p:cNvSpPr>
          <p:nvPr/>
        </p:nvSpPr>
        <p:spPr bwMode="auto">
          <a:xfrm>
            <a:off x="250825" y="6453188"/>
            <a:ext cx="63357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chemeClr val="tx1"/>
                </a:solidFill>
                <a:latin typeface="Arial" panose="020B0604020202020204" pitchFamily="34" charset="0"/>
              </a:rPr>
              <a:t>Fontana G, Darzi A. </a:t>
            </a:r>
            <a:r>
              <a:rPr lang="pt-BR" altLang="pt-BR" sz="2400" i="1">
                <a:solidFill>
                  <a:schemeClr val="tx1"/>
                </a:solidFill>
                <a:latin typeface="Arial" panose="020B0604020202020204" pitchFamily="34" charset="0"/>
              </a:rPr>
              <a:t>Patient Safety 2030</a:t>
            </a:r>
            <a:r>
              <a:rPr lang="pt-BR" altLang="pt-BR" sz="2400">
                <a:solidFill>
                  <a:schemeClr val="tx1"/>
                </a:solidFill>
                <a:latin typeface="Arial" panose="020B0604020202020204" pitchFamily="34" charset="0"/>
              </a:rPr>
              <a:t>. London, UK: NIHR, 2016.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ítulo 1"/>
          <p:cNvSpPr>
            <a:spLocks noGrp="1"/>
          </p:cNvSpPr>
          <p:nvPr>
            <p:ph type="title"/>
          </p:nvPr>
        </p:nvSpPr>
        <p:spPr>
          <a:xfrm>
            <a:off x="827088" y="188913"/>
            <a:ext cx="7772400" cy="863600"/>
          </a:xfrm>
        </p:spPr>
        <p:txBody>
          <a:bodyPr/>
          <a:lstStyle/>
          <a:p>
            <a:r>
              <a:rPr lang="pt-BR" altLang="pt-BR" b="1" smtClean="0"/>
              <a:t>Aumento na complexidade dos casos</a:t>
            </a:r>
            <a:br>
              <a:rPr lang="pt-BR" altLang="pt-BR" b="1" smtClean="0"/>
            </a:br>
            <a:endParaRPr lang="pt-BR" altLang="pt-BR" b="1" smtClean="0"/>
          </a:p>
        </p:txBody>
      </p:sp>
      <p:pic>
        <p:nvPicPr>
          <p:cNvPr id="6451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753" t="59372" r="18726" b="9489"/>
          <a:stretch>
            <a:fillRect/>
          </a:stretch>
        </p:blipFill>
        <p:spPr>
          <a:xfrm>
            <a:off x="344488" y="1052513"/>
            <a:ext cx="8531225" cy="4608512"/>
          </a:xfrm>
        </p:spPr>
      </p:pic>
      <p:sp>
        <p:nvSpPr>
          <p:cNvPr id="64516" name="CaixaDeTexto 5"/>
          <p:cNvSpPr txBox="1">
            <a:spLocks noChangeArrowheads="1"/>
          </p:cNvSpPr>
          <p:nvPr/>
        </p:nvSpPr>
        <p:spPr bwMode="auto">
          <a:xfrm>
            <a:off x="250825" y="6453188"/>
            <a:ext cx="63357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6CCFF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700">
                <a:solidFill>
                  <a:srgbClr val="464847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chemeClr val="tx1"/>
                </a:solidFill>
                <a:latin typeface="Arial" panose="020B0604020202020204" pitchFamily="34" charset="0"/>
              </a:rPr>
              <a:t>Fontana G, Darzi A. </a:t>
            </a:r>
            <a:r>
              <a:rPr lang="pt-BR" altLang="pt-BR" sz="2400" i="1">
                <a:solidFill>
                  <a:schemeClr val="tx1"/>
                </a:solidFill>
                <a:latin typeface="Arial" panose="020B0604020202020204" pitchFamily="34" charset="0"/>
              </a:rPr>
              <a:t>Patient Safety 2030</a:t>
            </a:r>
            <a:r>
              <a:rPr lang="pt-BR" altLang="pt-BR" sz="2400">
                <a:solidFill>
                  <a:schemeClr val="tx1"/>
                </a:solidFill>
                <a:latin typeface="Arial" panose="020B0604020202020204" pitchFamily="34" charset="0"/>
              </a:rPr>
              <a:t>. London, UK: NIHR, 2016.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6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7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8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Blank Presentatio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7558</TotalTime>
  <Words>3017</Words>
  <Application>Microsoft Office PowerPoint</Application>
  <PresentationFormat>Apresentação na tela (4:3)</PresentationFormat>
  <Paragraphs>594</Paragraphs>
  <Slides>64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slides</vt:lpstr>
      </vt:variant>
      <vt:variant>
        <vt:i4>64</vt:i4>
      </vt:variant>
    </vt:vector>
  </HeadingPairs>
  <TitlesOfParts>
    <vt:vector size="69" baseType="lpstr">
      <vt:lpstr>Blank Presentation</vt:lpstr>
      <vt:lpstr>16_Personalizar design</vt:lpstr>
      <vt:lpstr>17_Personalizar design</vt:lpstr>
      <vt:lpstr>18_Personalizar design</vt:lpstr>
      <vt:lpstr>3_Blank Presentation</vt:lpstr>
      <vt:lpstr>Slide 1</vt:lpstr>
      <vt:lpstr>Slide 2</vt:lpstr>
      <vt:lpstr>Slide 3</vt:lpstr>
      <vt:lpstr>Slide 4</vt:lpstr>
      <vt:lpstr>Conceito: qual o foco!</vt:lpstr>
      <vt:lpstr>Teoria do Erro – Queijo suíço</vt:lpstr>
      <vt:lpstr>Slide 7</vt:lpstr>
      <vt:lpstr>Assistência à Saúde – tendências</vt:lpstr>
      <vt:lpstr>Aumento na complexidade dos casos </vt:lpstr>
      <vt:lpstr>Abordagem Integrada</vt:lpstr>
      <vt:lpstr>Estratégia para próximos 15 anos</vt:lpstr>
      <vt:lpstr>Sistema de notificação de incidentes  premissas</vt:lpstr>
      <vt:lpstr>Porque eu não notifico incidentes</vt:lpstr>
      <vt:lpstr>Porque eu notifico incidentes</vt:lpstr>
      <vt:lpstr>Slide 15</vt:lpstr>
      <vt:lpstr>Slide 16</vt:lpstr>
      <vt:lpstr>Slide 17</vt:lpstr>
      <vt:lpstr>Slide 18</vt:lpstr>
      <vt:lpstr>Slide 19</vt:lpstr>
      <vt:lpstr>O silêncio  acerca do erro entre os profissionais de saúde</vt:lpstr>
      <vt:lpstr>Slide 21</vt:lpstr>
      <vt:lpstr>O Erro Humano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Promotores do Desenvolvimento da Cultura Institucional</vt:lpstr>
      <vt:lpstr>Slide 36</vt:lpstr>
      <vt:lpstr>Slide 37</vt:lpstr>
      <vt:lpstr>Slide 38</vt:lpstr>
      <vt:lpstr>Slide 39</vt:lpstr>
      <vt:lpstr>Como estamos avaliando a segurança da assistência? </vt:lpstr>
      <vt:lpstr>Slide 41</vt:lpstr>
      <vt:lpstr>Slide 42</vt:lpstr>
      <vt:lpstr>Slide 43</vt:lpstr>
      <vt:lpstr>Slide 44</vt:lpstr>
      <vt:lpstr>Slide 45</vt:lpstr>
      <vt:lpstr>Slide 46</vt:lpstr>
      <vt:lpstr>Notificação de incidentes – Por que notificar?</vt:lpstr>
      <vt:lpstr>Slide 48</vt:lpstr>
      <vt:lpstr>Escopo de Trabalho</vt:lpstr>
      <vt:lpstr>Segurança Assistencial   Gerenciamento de Incidentes</vt:lpstr>
      <vt:lpstr>Processo de gerenciamento de incidentes</vt:lpstr>
      <vt:lpstr>Gerenciamento de Incidentes – Níveis de Equipe </vt:lpstr>
      <vt:lpstr>Gestão de Risco - Metodologia</vt:lpstr>
      <vt:lpstr>Prevenção e Promoção</vt:lpstr>
      <vt:lpstr> Rondas de Segurança </vt:lpstr>
      <vt:lpstr>Rondas de Segurança</vt:lpstr>
      <vt:lpstr>Monitoramento em Tempo Real </vt:lpstr>
      <vt:lpstr>Slide 58</vt:lpstr>
      <vt:lpstr>Slide 59</vt:lpstr>
      <vt:lpstr>Slide 60</vt:lpstr>
      <vt:lpstr>Comunicação – Gestão a Vista</vt:lpstr>
      <vt:lpstr>Slide 62</vt:lpstr>
      <vt:lpstr>Slide 63</vt:lpstr>
      <vt:lpstr>Slide 64</vt:lpstr>
    </vt:vector>
  </TitlesOfParts>
  <Company>OZ Design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OZ Design</dc:creator>
  <cp:lastModifiedBy>Monique</cp:lastModifiedBy>
  <cp:revision>463</cp:revision>
  <cp:lastPrinted>2018-04-25T16:06:54Z</cp:lastPrinted>
  <dcterms:created xsi:type="dcterms:W3CDTF">2009-06-08T18:35:45Z</dcterms:created>
  <dcterms:modified xsi:type="dcterms:W3CDTF">2018-05-11T13:24:43Z</dcterms:modified>
</cp:coreProperties>
</file>